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3" r:id="rId4"/>
    <p:sldId id="265" r:id="rId5"/>
    <p:sldId id="262" r:id="rId6"/>
    <p:sldId id="258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 showGuide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330173" y="2750934"/>
            <a:ext cx="1231392" cy="678444"/>
            <a:chOff x="8335358" y="2750469"/>
            <a:chExt cx="1231392" cy="678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759965"/>
              <a:ext cx="0" cy="6689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230254" y="341261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6424720" y="1503497"/>
            <a:ext cx="1986788" cy="1369284"/>
            <a:chOff x="3840062" y="1807883"/>
            <a:chExt cx="1986788" cy="13692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840062" y="1807883"/>
              <a:ext cx="1986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6455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2783835" y="2079336"/>
            <a:ext cx="1753536" cy="976671"/>
            <a:chOff x="6384787" y="1407375"/>
            <a:chExt cx="1753536" cy="97667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4787" y="1407375"/>
              <a:ext cx="175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347" y="2384046"/>
              <a:ext cx="62011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2527450" y="3232651"/>
            <a:ext cx="2720357" cy="1357130"/>
            <a:chOff x="4385193" y="1299790"/>
            <a:chExt cx="2720357" cy="13571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5029" y="801920"/>
            <a:ext cx="2553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592597" y="4458899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/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surface II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blipFill>
                <a:blip r:embed="rId6"/>
                <a:stretch>
                  <a:fillRect t="-789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71D7D0-3E4A-2973-0E7F-DF351199A0C0}"/>
              </a:ext>
            </a:extLst>
          </p:cNvPr>
          <p:cNvGrpSpPr/>
          <p:nvPr/>
        </p:nvGrpSpPr>
        <p:grpSpPr>
          <a:xfrm>
            <a:off x="4077559" y="2508979"/>
            <a:ext cx="1753536" cy="546702"/>
            <a:chOff x="4077559" y="2508979"/>
            <a:chExt cx="1753536" cy="546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/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surface I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F274DF-145F-91F3-19A2-09159BEED127}"/>
                </a:ext>
              </a:extLst>
            </p:cNvPr>
            <p:cNvSpPr/>
            <p:nvPr/>
          </p:nvSpPr>
          <p:spPr>
            <a:xfrm>
              <a:off x="4537371" y="3000200"/>
              <a:ext cx="194649" cy="554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DFA60-CCFB-06B0-237E-1C49F4D34BE0}"/>
              </a:ext>
            </a:extLst>
          </p:cNvPr>
          <p:cNvSpPr/>
          <p:nvPr/>
        </p:nvSpPr>
        <p:spPr>
          <a:xfrm>
            <a:off x="9106053" y="2505769"/>
            <a:ext cx="194649" cy="55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7A83CFB-61D5-9F1C-53D9-EF7C0E6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5" y="4427126"/>
            <a:ext cx="3183785" cy="2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2A2037-CF20-450C-EE67-B784872C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2" y="114301"/>
            <a:ext cx="3158294" cy="26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B092CB-54B9-4AAF-9E12-178DBFB9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4375627"/>
            <a:ext cx="3158294" cy="25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9D10EC-9070-1FAA-8329-BA9E9F9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177255"/>
            <a:ext cx="3158294" cy="2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68" y="-39398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3C3EEE-393D-2E7A-4EEC-B18563D342FC}"/>
              </a:ext>
            </a:extLst>
          </p:cNvPr>
          <p:cNvCxnSpPr>
            <a:cxnSpLocks/>
          </p:cNvCxnSpPr>
          <p:nvPr/>
        </p:nvCxnSpPr>
        <p:spPr>
          <a:xfrm>
            <a:off x="3989873" y="1748790"/>
            <a:ext cx="0" cy="2803647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651ADC-F9D0-64F4-0C11-A92924ED83A7}"/>
              </a:ext>
            </a:extLst>
          </p:cNvPr>
          <p:cNvCxnSpPr>
            <a:cxnSpLocks/>
          </p:cNvCxnSpPr>
          <p:nvPr/>
        </p:nvCxnSpPr>
        <p:spPr>
          <a:xfrm>
            <a:off x="5525943" y="701222"/>
            <a:ext cx="2623647" cy="0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86B54-3247-AF30-C3BB-42AF48F90C55}"/>
              </a:ext>
            </a:extLst>
          </p:cNvPr>
          <p:cNvCxnSpPr>
            <a:cxnSpLocks/>
          </p:cNvCxnSpPr>
          <p:nvPr/>
        </p:nvCxnSpPr>
        <p:spPr>
          <a:xfrm>
            <a:off x="6878826" y="1685559"/>
            <a:ext cx="1358396" cy="1763358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75D05-3B7E-BBCB-97A1-048C9BD6E727}"/>
              </a:ext>
            </a:extLst>
          </p:cNvPr>
          <p:cNvCxnSpPr>
            <a:cxnSpLocks/>
          </p:cNvCxnSpPr>
          <p:nvPr/>
        </p:nvCxnSpPr>
        <p:spPr>
          <a:xfrm>
            <a:off x="4483843" y="3083875"/>
            <a:ext cx="1177815" cy="1468562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70646FC-37F8-19DA-B0F3-E2D3CBAA8FCB}"/>
              </a:ext>
            </a:extLst>
          </p:cNvPr>
          <p:cNvSpPr txBox="1"/>
          <p:nvPr/>
        </p:nvSpPr>
        <p:spPr>
          <a:xfrm>
            <a:off x="2746676" y="1187081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3755C9-7304-17E2-5976-CD3D9BC76DE2}"/>
              </a:ext>
            </a:extLst>
          </p:cNvPr>
          <p:cNvGrpSpPr/>
          <p:nvPr/>
        </p:nvGrpSpPr>
        <p:grpSpPr>
          <a:xfrm>
            <a:off x="150986" y="4279981"/>
            <a:ext cx="3183785" cy="2391160"/>
            <a:chOff x="373723" y="4279981"/>
            <a:chExt cx="3183785" cy="239116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7A83CFB-61D5-9F1C-53D9-EF7C0E620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23" y="4279981"/>
              <a:ext cx="3183785" cy="239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4B08C7-8B7D-7F70-31F5-188B594CB3FE}"/>
                </a:ext>
              </a:extLst>
            </p:cNvPr>
            <p:cNvSpPr txBox="1"/>
            <p:nvPr/>
          </p:nvSpPr>
          <p:spPr>
            <a:xfrm>
              <a:off x="1875015" y="5008614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33DC6F-F78F-9DFA-799D-AD5E54AB264A}"/>
              </a:ext>
            </a:extLst>
          </p:cNvPr>
          <p:cNvSpPr txBox="1"/>
          <p:nvPr/>
        </p:nvSpPr>
        <p:spPr>
          <a:xfrm>
            <a:off x="3814745" y="358579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0902D5-51C7-A6D2-3C06-893AA14F398B}"/>
              </a:ext>
            </a:extLst>
          </p:cNvPr>
          <p:cNvGrpSpPr/>
          <p:nvPr/>
        </p:nvGrpSpPr>
        <p:grpSpPr>
          <a:xfrm>
            <a:off x="3262999" y="4258433"/>
            <a:ext cx="3027759" cy="2524554"/>
            <a:chOff x="6368489" y="4236479"/>
            <a:chExt cx="3027759" cy="252455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62A2037-CF20-450C-EE67-B784872C1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489" y="4236479"/>
              <a:ext cx="3027759" cy="252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703E5-DA73-C093-397A-329A266C4432}"/>
                </a:ext>
              </a:extLst>
            </p:cNvPr>
            <p:cNvSpPr txBox="1"/>
            <p:nvPr/>
          </p:nvSpPr>
          <p:spPr>
            <a:xfrm>
              <a:off x="7776383" y="5264159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FFE3CD-73CE-B20E-7529-43C630310EDC}"/>
              </a:ext>
            </a:extLst>
          </p:cNvPr>
          <p:cNvGrpSpPr/>
          <p:nvPr/>
        </p:nvGrpSpPr>
        <p:grpSpPr>
          <a:xfrm>
            <a:off x="6245993" y="4279981"/>
            <a:ext cx="3289441" cy="2532082"/>
            <a:chOff x="9076290" y="4228951"/>
            <a:chExt cx="3289441" cy="2532082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A9D10EC-9070-1FAA-8329-BA9E9F944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290" y="4228951"/>
              <a:ext cx="3289441" cy="25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045473-CFE8-06BE-E649-91D65112C36D}"/>
                </a:ext>
              </a:extLst>
            </p:cNvPr>
            <p:cNvSpPr txBox="1"/>
            <p:nvPr/>
          </p:nvSpPr>
          <p:spPr>
            <a:xfrm>
              <a:off x="10561031" y="5000806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80F7B3-4C97-FDCA-98B3-5E8D412D8760}"/>
              </a:ext>
            </a:extLst>
          </p:cNvPr>
          <p:cNvSpPr txBox="1"/>
          <p:nvPr/>
        </p:nvSpPr>
        <p:spPr>
          <a:xfrm>
            <a:off x="5374752" y="1609717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5" y="-124650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1D451-5B9B-72FB-F115-001737E50C24}"/>
              </a:ext>
            </a:extLst>
          </p:cNvPr>
          <p:cNvGrpSpPr/>
          <p:nvPr/>
        </p:nvGrpSpPr>
        <p:grpSpPr>
          <a:xfrm>
            <a:off x="6243593" y="49599"/>
            <a:ext cx="3201731" cy="2084408"/>
            <a:chOff x="6243593" y="49599"/>
            <a:chExt cx="3201731" cy="20844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A117DB-4166-9179-602C-C82BE28F3551}"/>
                </a:ext>
              </a:extLst>
            </p:cNvPr>
            <p:cNvGrpSpPr/>
            <p:nvPr/>
          </p:nvGrpSpPr>
          <p:grpSpPr>
            <a:xfrm>
              <a:off x="6414314" y="49599"/>
              <a:ext cx="3008788" cy="1856852"/>
              <a:chOff x="6110202" y="285527"/>
              <a:chExt cx="3008788" cy="1856852"/>
            </a:xfrm>
          </p:grpSpPr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4BEE5EE4-65E1-C061-592F-557A95BBC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0"/>
              <a:stretch/>
            </p:blipFill>
            <p:spPr bwMode="auto">
              <a:xfrm>
                <a:off x="6110202" y="285527"/>
                <a:ext cx="3008788" cy="1856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0−400</m:t>
                        </m:r>
                      </m:oMath>
                    </a14:m>
                    <a:r>
                      <a:rPr lang="en-US" sz="2400" dirty="0"/>
                      <a:t> and </a:t>
                    </a:r>
                    <a14:m>
                      <m:oMath xmlns:m="http://schemas.openxmlformats.org/officeDocument/2006/math"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−1200 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1" t="-4478" b="-89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BB586D11-CEA2-F90A-D3BD-E55297789CFD}"/>
                </a:ext>
              </a:extLst>
            </p:cNvPr>
            <p:cNvSpPr/>
            <p:nvPr/>
          </p:nvSpPr>
          <p:spPr>
            <a:xfrm>
              <a:off x="6243593" y="49599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CDF84F-A659-4B9D-B940-1B8F75AFB1D2}"/>
              </a:ext>
            </a:extLst>
          </p:cNvPr>
          <p:cNvGrpSpPr/>
          <p:nvPr/>
        </p:nvGrpSpPr>
        <p:grpSpPr>
          <a:xfrm>
            <a:off x="6243593" y="2211471"/>
            <a:ext cx="3342497" cy="2108156"/>
            <a:chOff x="6243593" y="2188025"/>
            <a:chExt cx="3342497" cy="210815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297039-313C-4511-B511-7B4C61BAAC00}"/>
                </a:ext>
              </a:extLst>
            </p:cNvPr>
            <p:cNvGrpSpPr/>
            <p:nvPr/>
          </p:nvGrpSpPr>
          <p:grpSpPr>
            <a:xfrm>
              <a:off x="6337377" y="2188025"/>
              <a:ext cx="3248713" cy="2036715"/>
              <a:chOff x="8766923" y="1045568"/>
              <a:chExt cx="3248713" cy="2036715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A2EFD071-3465-4AC7-5D9A-AFB7BD3E6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6923" y="1077363"/>
                <a:ext cx="3248713" cy="2004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/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400−800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r>
                      <a:rPr lang="en-US" sz="2400" dirty="0"/>
                      <a:t>  </a:t>
                    </a: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1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6C901FAD-4F88-AE39-1377-34079EEC2115}"/>
                </a:ext>
              </a:extLst>
            </p:cNvPr>
            <p:cNvSpPr/>
            <p:nvPr/>
          </p:nvSpPr>
          <p:spPr>
            <a:xfrm>
              <a:off x="6243593" y="2211773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3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40FAB5-AF83-814D-7CD8-3D838A17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0"/>
            <a:ext cx="9131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B536A-663F-BFF2-88CF-7AFF296C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82" y="354331"/>
            <a:ext cx="7168071" cy="53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40" y="4815482"/>
            <a:ext cx="2532269" cy="1245068"/>
            <a:chOff x="9018270" y="5063490"/>
            <a:chExt cx="2271574" cy="1245068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018270" y="5385228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Convex growth facets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1234309" y="5137220"/>
            <a:ext cx="191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Concave ablation facets transition to rounding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DA961-EC8F-9BE1-6E3A-C345F0BEE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15" y="2719641"/>
            <a:ext cx="1409229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7AF22-5D7B-A765-96EA-CFA809F2C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19641"/>
            <a:ext cx="1405890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545A8F-F44E-2B17-E518-74F285D4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95776"/>
            <a:ext cx="4947285" cy="31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C47052-0567-5CF6-459E-1E7DC068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429000"/>
            <a:ext cx="4947285" cy="29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72C7A-4962-3D77-A9BC-05BE144096E6}"/>
              </a:ext>
            </a:extLst>
          </p:cNvPr>
          <p:cNvGrpSpPr/>
          <p:nvPr/>
        </p:nvGrpSpPr>
        <p:grpSpPr>
          <a:xfrm>
            <a:off x="6473549" y="880338"/>
            <a:ext cx="1607461" cy="896288"/>
            <a:chOff x="6473549" y="880338"/>
            <a:chExt cx="1607461" cy="896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/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</a:t>
                  </a:r>
                  <a:r>
                    <a:rPr lang="en-US" sz="2400" dirty="0">
                      <a:effectLst/>
                    </a:rPr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00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A40FE9-CDF6-CBB9-B0C3-F6134AB03D50}"/>
                </a:ext>
              </a:extLst>
            </p:cNvPr>
            <p:cNvCxnSpPr>
              <a:cxnSpLocks/>
            </p:cNvCxnSpPr>
            <p:nvPr/>
          </p:nvCxnSpPr>
          <p:spPr>
            <a:xfrm>
              <a:off x="7817166" y="1108710"/>
              <a:ext cx="2638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6EF76-B545-FB25-CE40-858656EB4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26630" y="1265759"/>
              <a:ext cx="0" cy="510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017800-F7B1-57D0-73A4-7AEBA1BA40E6}"/>
              </a:ext>
            </a:extLst>
          </p:cNvPr>
          <p:cNvGrpSpPr/>
          <p:nvPr/>
        </p:nvGrpSpPr>
        <p:grpSpPr>
          <a:xfrm>
            <a:off x="5098942" y="1216873"/>
            <a:ext cx="1959320" cy="935522"/>
            <a:chOff x="5885230" y="885403"/>
            <a:chExt cx="1959320" cy="935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/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II</a:t>
                  </a:r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</a:rPr>
                    <a:t> 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06" t="-8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50F406-C2ED-6A26-6E0B-74AFD206C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5230" y="1136900"/>
              <a:ext cx="40224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12CC95-8132-3433-545C-3667EDCE1176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1347068"/>
              <a:ext cx="0" cy="4738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8367A4-E914-CF22-FF6A-318A83A477B5}"/>
              </a:ext>
            </a:extLst>
          </p:cNvPr>
          <p:cNvSpPr txBox="1"/>
          <p:nvPr/>
        </p:nvSpPr>
        <p:spPr>
          <a:xfrm>
            <a:off x="7140415" y="5521826"/>
            <a:ext cx="33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F2B72C-B9DA-7D96-F348-CA59CD6B0D18}"/>
              </a:ext>
            </a:extLst>
          </p:cNvPr>
          <p:cNvSpPr txBox="1"/>
          <p:nvPr/>
        </p:nvSpPr>
        <p:spPr>
          <a:xfrm>
            <a:off x="7817166" y="5521825"/>
            <a:ext cx="46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37EEB-5536-1974-149C-2B2A14E1B1E3}"/>
              </a:ext>
            </a:extLst>
          </p:cNvPr>
          <p:cNvSpPr txBox="1"/>
          <p:nvPr/>
        </p:nvSpPr>
        <p:spPr>
          <a:xfrm>
            <a:off x="6123861" y="3838288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657EC6-E825-0194-41DB-ED04D66C5C71}"/>
              </a:ext>
            </a:extLst>
          </p:cNvPr>
          <p:cNvSpPr txBox="1"/>
          <p:nvPr/>
        </p:nvSpPr>
        <p:spPr>
          <a:xfrm>
            <a:off x="4902758" y="3848580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FD60AD-F101-C50E-8A70-127835213C58}"/>
              </a:ext>
            </a:extLst>
          </p:cNvPr>
          <p:cNvGrpSpPr/>
          <p:nvPr/>
        </p:nvGrpSpPr>
        <p:grpSpPr>
          <a:xfrm>
            <a:off x="7378050" y="1858067"/>
            <a:ext cx="1730778" cy="473836"/>
            <a:chOff x="4669155" y="4269932"/>
            <a:chExt cx="1730778" cy="47383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BF258B-AB17-FB4E-69B5-E0F4A732DD49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55" y="4514850"/>
              <a:ext cx="6186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/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𝑐𝑜𝑟𝑛𝑒𝑟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blipFill>
                  <a:blip r:embed="rId6"/>
                  <a:stretch>
                    <a:fillRect l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68DA3-7DAA-07CD-BAD3-05E0B157FB55}"/>
              </a:ext>
            </a:extLst>
          </p:cNvPr>
          <p:cNvGrpSpPr/>
          <p:nvPr/>
        </p:nvGrpSpPr>
        <p:grpSpPr>
          <a:xfrm>
            <a:off x="6426067" y="2409588"/>
            <a:ext cx="1391099" cy="461665"/>
            <a:chOff x="3775571" y="4286842"/>
            <a:chExt cx="1391099" cy="46166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E23913-270E-5ACC-8FE4-A58ADAEC068B}"/>
                </a:ext>
              </a:extLst>
            </p:cNvPr>
            <p:cNvCxnSpPr>
              <a:cxnSpLocks/>
            </p:cNvCxnSpPr>
            <p:nvPr/>
          </p:nvCxnSpPr>
          <p:spPr>
            <a:xfrm>
              <a:off x="3775571" y="4517675"/>
              <a:ext cx="90056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/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703" r="-124324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839307C-DB66-5CD4-0135-1E995E7BA130}"/>
              </a:ext>
            </a:extLst>
          </p:cNvPr>
          <p:cNvSpPr txBox="1"/>
          <p:nvPr/>
        </p:nvSpPr>
        <p:spPr>
          <a:xfrm>
            <a:off x="6123860" y="637669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22169-E435-026A-8496-7E58E8AF91CC}"/>
              </a:ext>
            </a:extLst>
          </p:cNvPr>
          <p:cNvSpPr txBox="1"/>
          <p:nvPr/>
        </p:nvSpPr>
        <p:spPr>
          <a:xfrm>
            <a:off x="6123860" y="4967924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5376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76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26</cp:revision>
  <dcterms:created xsi:type="dcterms:W3CDTF">2024-01-11T22:58:13Z</dcterms:created>
  <dcterms:modified xsi:type="dcterms:W3CDTF">2024-01-26T05:30:19Z</dcterms:modified>
</cp:coreProperties>
</file>