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7" r:id="rId9"/>
    <p:sldId id="261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94FFF7-09D5-1F94-2F11-9A20969C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39" y="1131570"/>
            <a:ext cx="5841365" cy="40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529CED-52F8-89F7-AACE-8EC2AC8D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6" y="1318321"/>
            <a:ext cx="520784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5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12F3F1-E8FB-81FD-AB4F-093E369B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EE8A03F-CC60-4E4A-9E30-F7379DBB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0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E5DB0B-07FC-11D8-0F06-188714C3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8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C58D378-4520-853C-D939-E45791A8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8" y="434340"/>
            <a:ext cx="7189602" cy="53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3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89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30</cp:revision>
  <dcterms:created xsi:type="dcterms:W3CDTF">2024-01-11T22:58:13Z</dcterms:created>
  <dcterms:modified xsi:type="dcterms:W3CDTF">2024-01-28T00:24:54Z</dcterms:modified>
</cp:coreProperties>
</file>