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 showGuides="1">
      <p:cViewPr>
        <p:scale>
          <a:sx n="119" d="100"/>
          <a:sy n="119" d="100"/>
        </p:scale>
        <p:origin x="21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810233" y="2705496"/>
            <a:ext cx="1231392" cy="701022"/>
            <a:chOff x="8335358" y="2682171"/>
            <a:chExt cx="1231392" cy="70102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682171"/>
              <a:ext cx="530" cy="70102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0474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0474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710314" y="343547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2832509" y="1692123"/>
            <a:ext cx="1986788" cy="1581751"/>
            <a:chOff x="3778362" y="1561126"/>
            <a:chExt cx="1986788" cy="158175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778362" y="1561126"/>
              <a:ext cx="19867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3026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5025373" y="1837881"/>
            <a:ext cx="2284598" cy="1331994"/>
            <a:chOff x="6385895" y="1174546"/>
            <a:chExt cx="2284598" cy="133199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5895" y="1174546"/>
              <a:ext cx="22845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8188" y="2491664"/>
              <a:ext cx="834877" cy="1487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3339066" y="3141326"/>
            <a:ext cx="2720357" cy="1541796"/>
            <a:chOff x="4385193" y="1299790"/>
            <a:chExt cx="2720357" cy="154179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932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3518" y="747484"/>
            <a:ext cx="255340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720244" y="3979413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814ED-D4DF-C34F-3F57-B654E599BE5B}"/>
              </a:ext>
            </a:extLst>
          </p:cNvPr>
          <p:cNvSpPr txBox="1"/>
          <p:nvPr/>
        </p:nvSpPr>
        <p:spPr>
          <a:xfrm>
            <a:off x="8692824" y="2710812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QLL</a:t>
            </a:r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DE658E-6A69-58A8-5F5A-77751ED97DDE}"/>
              </a:ext>
            </a:extLst>
          </p:cNvPr>
          <p:cNvGrpSpPr/>
          <p:nvPr/>
        </p:nvGrpSpPr>
        <p:grpSpPr>
          <a:xfrm>
            <a:off x="1234165" y="668655"/>
            <a:ext cx="8263493" cy="5520690"/>
            <a:chOff x="1683461" y="981171"/>
            <a:chExt cx="8263493" cy="55206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7C02C41-2B73-0A31-C1A7-5608DABB7B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53"/>
            <a:stretch/>
          </p:blipFill>
          <p:spPr bwMode="auto">
            <a:xfrm>
              <a:off x="1683461" y="981171"/>
              <a:ext cx="8263493" cy="5520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2C17A67-73AA-A2E4-554B-EC78037F6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971" y="1127249"/>
              <a:ext cx="2223076" cy="166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B5E72333-2302-7846-6CE6-26A01235D5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5" b="-1"/>
            <a:stretch/>
          </p:blipFill>
          <p:spPr bwMode="auto">
            <a:xfrm>
              <a:off x="4613533" y="4090895"/>
              <a:ext cx="2215541" cy="166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020E267-D2D9-ADC4-AFB5-56A24594B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902" y="4090895"/>
              <a:ext cx="2223076" cy="166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322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4BAF71-578E-A62F-0CB5-1A8A12AC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02" y="505502"/>
            <a:ext cx="6947174" cy="52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39" y="4494705"/>
            <a:ext cx="3456184" cy="923330"/>
            <a:chOff x="9018270" y="4742713"/>
            <a:chExt cx="3100373" cy="9233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847069" y="4742713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Faceted growth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653434" y="4490977"/>
            <a:ext cx="222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Faceted ablation transitions to rounding</a:t>
            </a:r>
          </a:p>
        </p:txBody>
      </p:sp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00B725C-DBD3-A1AC-2464-1BA7FA944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3324112"/>
            <a:ext cx="4710213" cy="353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27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9</cp:revision>
  <dcterms:created xsi:type="dcterms:W3CDTF">2024-01-11T22:58:13Z</dcterms:created>
  <dcterms:modified xsi:type="dcterms:W3CDTF">2024-01-12T00:58:23Z</dcterms:modified>
</cp:coreProperties>
</file>