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63" r:id="rId4"/>
    <p:sldId id="265" r:id="rId5"/>
    <p:sldId id="262" r:id="rId6"/>
    <p:sldId id="258" r:id="rId7"/>
    <p:sldId id="259" r:id="rId8"/>
    <p:sldId id="267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2"/>
  </p:normalViewPr>
  <p:slideViewPr>
    <p:cSldViewPr snapToGrid="0" showGuide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B1FF-003A-5643-99D3-CE75A759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8DE0-3F29-1360-5595-D67EF1A07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EEF5-ADF9-8988-7A2C-7C955CD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ABAC-EEB9-F5EA-DA2D-E134B311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408-F849-F307-4033-29C64140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C898-1F03-00CF-53EA-E6F1853E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AF0D0-BD9B-9B97-7A2E-5A84FC292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9985-9597-68BE-89EC-6A489FC6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A87C-0E28-F26A-9D9B-19ED4A1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EB38-A88F-F1C5-CD7B-5FB80A22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CB6A5-D54F-DE79-8718-2DA973B2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D843B-EED6-82E2-2949-5BB414FB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3403-CD0B-683B-B155-18890326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7D25-03E5-485B-C112-1506FCC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80C3-380F-99BC-25CE-DC6EC77B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0249-4776-0426-5E5C-003ABD0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B7FD-EE1F-ED12-99EB-932D89BB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7055-E2CA-466B-C718-6EBE2019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26EA-D56A-64C7-1376-91E7651D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7ABA-75CC-2A9A-5C4B-9568511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4D94-5291-DC5D-436C-9EC1DAC2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3D7D-D966-320C-D5F3-E32E0EF1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033F-6C4D-2686-0D30-7FA7748C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C69F-D387-6614-ABDE-C834825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F51C-39D6-D8CE-4A83-A648D430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5C4E-F2A6-8486-04E0-766AEED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DAE-C5DC-BC8C-0980-1C06C4B1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79377-9168-26DA-2BAF-BCC09A5C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19B3-BCAC-643B-9B1D-0C2B2CCF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00E7D-BCE8-D3E6-1D9F-2293818C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773D-97EE-BC4C-5D5A-DF87BD66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F9BE-CDBD-1472-F08B-684F98BC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9F6D-DB06-ACC6-BE89-1445CEF5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8A720-8672-E836-CE87-7ED53B6B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1341C-F5EF-00ED-CC1F-98556EB6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A7CA3-51B6-4DF3-6A06-6F0317DC6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77740-E5C8-AF61-75DE-135B168E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06822-C18D-77DA-047B-19B76A2F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F9526-BF95-8FC3-FAE5-72C73258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EFE1-BCBC-2961-5EC9-C1696E2E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1CD4-AD47-3D91-1FD8-575C9374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E769-E471-6E99-8371-9212252B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8DA90-4A4A-495F-F180-6DBD2CD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4AC67-2C23-77A3-0FC1-84ED946D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9D638-73C0-4E01-E469-BD159B65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A4B9-2AFC-7658-7647-CA19C6C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C176-45A6-CEFD-11ED-F26F299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9E11-84FC-A9F1-F49C-5DAFE89D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2D92-651F-174C-6D34-D331D9E1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6CB2-2748-07B3-B061-48229E8C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B0D5-A4AE-1EF1-13F1-9D342596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D70E5-E567-0842-B2EC-2F45A32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A2B5-48DC-4665-65E6-BBC2F84C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4AB7D-7A58-C8F3-3F45-9BBC4557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0F9F-5CDC-9A6E-34B3-817DC6292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AD8C5-B12A-106C-E041-ACEB783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796B8-DCB8-567B-730C-8ACB1D1A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D3D9-866A-FEA4-33DA-38F1544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88F9F-EE36-E675-2BF1-7D16F526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62F8-2160-6772-AD46-F85F0235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D8CA-FDA3-774C-B495-8AB79334C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D2E4-10FD-024D-A6CE-709BDBB9CDF1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4420-85E3-CB2F-F51C-EC1143B18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FE29-1E1C-B744-E2A1-1E7E9382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749043B-EA21-5FA5-204A-73012FAB58F3}"/>
              </a:ext>
            </a:extLst>
          </p:cNvPr>
          <p:cNvSpPr/>
          <p:nvPr/>
        </p:nvSpPr>
        <p:spPr>
          <a:xfrm>
            <a:off x="2788360" y="681652"/>
            <a:ext cx="6979954" cy="2341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2743A4C-6FAE-7889-055C-4AD9E182EEB6}"/>
              </a:ext>
            </a:extLst>
          </p:cNvPr>
          <p:cNvSpPr/>
          <p:nvPr/>
        </p:nvSpPr>
        <p:spPr>
          <a:xfrm rot="202794">
            <a:off x="2442690" y="2355835"/>
            <a:ext cx="7323779" cy="1315498"/>
          </a:xfrm>
          <a:custGeom>
            <a:avLst/>
            <a:gdLst>
              <a:gd name="connsiteX0" fmla="*/ 496866 w 7323779"/>
              <a:gd name="connsiteY0" fmla="*/ 765420 h 1315498"/>
              <a:gd name="connsiteX1" fmla="*/ 2076284 w 7323779"/>
              <a:gd name="connsiteY1" fmla="*/ 765420 h 1315498"/>
              <a:gd name="connsiteX2" fmla="*/ 3223440 w 7323779"/>
              <a:gd name="connsiteY2" fmla="*/ 599166 h 1315498"/>
              <a:gd name="connsiteX3" fmla="*/ 4154466 w 7323779"/>
              <a:gd name="connsiteY3" fmla="*/ 349784 h 1315498"/>
              <a:gd name="connsiteX4" fmla="*/ 4861048 w 7323779"/>
              <a:gd name="connsiteY4" fmla="*/ 200155 h 1315498"/>
              <a:gd name="connsiteX5" fmla="*/ 6249273 w 7323779"/>
              <a:gd name="connsiteY5" fmla="*/ 42213 h 1315498"/>
              <a:gd name="connsiteX6" fmla="*/ 6989106 w 7323779"/>
              <a:gd name="connsiteY6" fmla="*/ 33900 h 1315498"/>
              <a:gd name="connsiteX7" fmla="*/ 7313302 w 7323779"/>
              <a:gd name="connsiteY7" fmla="*/ 441224 h 1315498"/>
              <a:gd name="connsiteX8" fmla="*/ 7246800 w 7323779"/>
              <a:gd name="connsiteY8" fmla="*/ 973239 h 1315498"/>
              <a:gd name="connsiteX9" fmla="*/ 7271739 w 7323779"/>
              <a:gd name="connsiteY9" fmla="*/ 1289122 h 1315498"/>
              <a:gd name="connsiteX10" fmla="*/ 6905979 w 7323779"/>
              <a:gd name="connsiteY10" fmla="*/ 1297435 h 1315498"/>
              <a:gd name="connsiteX11" fmla="*/ 504187 w 7323779"/>
              <a:gd name="connsiteY11" fmla="*/ 1265862 h 1315498"/>
              <a:gd name="connsiteX12" fmla="*/ 420297 w 7323779"/>
              <a:gd name="connsiteY12" fmla="*/ 1257473 h 1315498"/>
              <a:gd name="connsiteX13" fmla="*/ 496866 w 7323779"/>
              <a:gd name="connsiteY13" fmla="*/ 765420 h 1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3779" h="1315498">
                <a:moveTo>
                  <a:pt x="496866" y="765420"/>
                </a:moveTo>
                <a:cubicBezTo>
                  <a:pt x="772864" y="683411"/>
                  <a:pt x="1621855" y="793129"/>
                  <a:pt x="2076284" y="765420"/>
                </a:cubicBezTo>
                <a:cubicBezTo>
                  <a:pt x="2530713" y="737711"/>
                  <a:pt x="2877076" y="668439"/>
                  <a:pt x="3223440" y="599166"/>
                </a:cubicBezTo>
                <a:cubicBezTo>
                  <a:pt x="3569804" y="529893"/>
                  <a:pt x="3881531" y="416286"/>
                  <a:pt x="4154466" y="349784"/>
                </a:cubicBezTo>
                <a:cubicBezTo>
                  <a:pt x="4427401" y="283282"/>
                  <a:pt x="4511913" y="251417"/>
                  <a:pt x="4861048" y="200155"/>
                </a:cubicBezTo>
                <a:cubicBezTo>
                  <a:pt x="5210183" y="148893"/>
                  <a:pt x="5894597" y="69922"/>
                  <a:pt x="6249273" y="42213"/>
                </a:cubicBezTo>
                <a:cubicBezTo>
                  <a:pt x="6603949" y="14504"/>
                  <a:pt x="6811768" y="-32602"/>
                  <a:pt x="6989106" y="33900"/>
                </a:cubicBezTo>
                <a:cubicBezTo>
                  <a:pt x="7166444" y="100402"/>
                  <a:pt x="7270353" y="284668"/>
                  <a:pt x="7313302" y="441224"/>
                </a:cubicBezTo>
                <a:cubicBezTo>
                  <a:pt x="7356251" y="597780"/>
                  <a:pt x="7253727" y="831923"/>
                  <a:pt x="7246800" y="973239"/>
                </a:cubicBezTo>
                <a:cubicBezTo>
                  <a:pt x="7239873" y="1114555"/>
                  <a:pt x="7328542" y="1235090"/>
                  <a:pt x="7271739" y="1289122"/>
                </a:cubicBezTo>
                <a:cubicBezTo>
                  <a:pt x="7214936" y="1343154"/>
                  <a:pt x="6905979" y="1297435"/>
                  <a:pt x="6905979" y="1297435"/>
                </a:cubicBezTo>
                <a:lnTo>
                  <a:pt x="504187" y="1265862"/>
                </a:lnTo>
                <a:cubicBezTo>
                  <a:pt x="-576760" y="1259202"/>
                  <a:pt x="416103" y="1341363"/>
                  <a:pt x="420297" y="1257473"/>
                </a:cubicBezTo>
                <a:cubicBezTo>
                  <a:pt x="424491" y="1173583"/>
                  <a:pt x="220868" y="847429"/>
                  <a:pt x="496866" y="76542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212DFA-86F4-86A3-A521-A44A1A1D0301}"/>
              </a:ext>
            </a:extLst>
          </p:cNvPr>
          <p:cNvGrpSpPr/>
          <p:nvPr/>
        </p:nvGrpSpPr>
        <p:grpSpPr>
          <a:xfrm>
            <a:off x="2149696" y="3372681"/>
            <a:ext cx="7538741" cy="1735767"/>
            <a:chOff x="2149696" y="3372681"/>
            <a:chExt cx="7538741" cy="17357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1FC69A-4840-B4AC-77EC-835257E2C81E}"/>
                </a:ext>
              </a:extLst>
            </p:cNvPr>
            <p:cNvSpPr/>
            <p:nvPr/>
          </p:nvSpPr>
          <p:spPr>
            <a:xfrm>
              <a:off x="2832508" y="3429000"/>
              <a:ext cx="6855929" cy="1679448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83DC97-2B9D-EAE5-1995-D187B5A6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696" y="3372681"/>
              <a:ext cx="669901" cy="787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EF4A3F-4ECC-552A-D16E-D8327AC2AECE}"/>
              </a:ext>
            </a:extLst>
          </p:cNvPr>
          <p:cNvGrpSpPr/>
          <p:nvPr/>
        </p:nvGrpSpPr>
        <p:grpSpPr>
          <a:xfrm>
            <a:off x="7644145" y="2583810"/>
            <a:ext cx="1231392" cy="2524639"/>
            <a:chOff x="8232207" y="3232860"/>
            <a:chExt cx="1231392" cy="18672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81BAF4-DAA7-8CA2-45F5-440E21C65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232860"/>
              <a:ext cx="0" cy="186723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/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C1E52-250A-B6DD-B411-58A20A4BAA81}"/>
              </a:ext>
            </a:extLst>
          </p:cNvPr>
          <p:cNvGrpSpPr/>
          <p:nvPr/>
        </p:nvGrpSpPr>
        <p:grpSpPr>
          <a:xfrm>
            <a:off x="6330173" y="2750934"/>
            <a:ext cx="1231392" cy="678444"/>
            <a:chOff x="8335358" y="2750469"/>
            <a:chExt cx="1231392" cy="6784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F7D1C9-7DE2-2D0B-1402-BC6B43026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2759965"/>
              <a:ext cx="0" cy="66894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/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𝑄𝐿𝐿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blipFill>
                  <a:blip r:embed="rId4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D12611-2D78-7A40-1ED7-C2272CE632AC}"/>
              </a:ext>
            </a:extLst>
          </p:cNvPr>
          <p:cNvGrpSpPr/>
          <p:nvPr/>
        </p:nvGrpSpPr>
        <p:grpSpPr>
          <a:xfrm>
            <a:off x="6230254" y="3412613"/>
            <a:ext cx="1231392" cy="1690485"/>
            <a:chOff x="8234909" y="3417963"/>
            <a:chExt cx="1231392" cy="16904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926094-FD2B-3B9B-ED46-693B19537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417963"/>
              <a:ext cx="0" cy="16904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/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𝑖𝑐𝑒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A7E191-D9C7-D510-F4C9-D2BB2E28A8F4}"/>
              </a:ext>
            </a:extLst>
          </p:cNvPr>
          <p:cNvGrpSpPr/>
          <p:nvPr/>
        </p:nvGrpSpPr>
        <p:grpSpPr>
          <a:xfrm>
            <a:off x="6424720" y="1503497"/>
            <a:ext cx="1986788" cy="1369284"/>
            <a:chOff x="3840062" y="1807883"/>
            <a:chExt cx="1986788" cy="13692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D83692-C4C9-10BA-008F-F203C5F05871}"/>
                </a:ext>
              </a:extLst>
            </p:cNvPr>
            <p:cNvSpPr txBox="1"/>
            <p:nvPr/>
          </p:nvSpPr>
          <p:spPr>
            <a:xfrm>
              <a:off x="3840062" y="1807883"/>
              <a:ext cx="19867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Deposition &amp; ablation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2CCFA-B4F2-C10D-956F-8D5B84B5E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474" y="2564556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E4B890-854B-6A3C-B112-210EC30F57BC}"/>
              </a:ext>
            </a:extLst>
          </p:cNvPr>
          <p:cNvGrpSpPr/>
          <p:nvPr/>
        </p:nvGrpSpPr>
        <p:grpSpPr>
          <a:xfrm>
            <a:off x="2783835" y="2079336"/>
            <a:ext cx="1753536" cy="976671"/>
            <a:chOff x="6384787" y="1407375"/>
            <a:chExt cx="1753536" cy="97667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EC04F5-D679-12EF-1A2A-9499BF82E942}"/>
                </a:ext>
              </a:extLst>
            </p:cNvPr>
            <p:cNvSpPr txBox="1"/>
            <p:nvPr/>
          </p:nvSpPr>
          <p:spPr>
            <a:xfrm>
              <a:off x="6384787" y="1407375"/>
              <a:ext cx="1753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Surface diffusion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EC0CA7-9DCB-A5AF-46AB-9457B4283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347" y="2384046"/>
              <a:ext cx="62011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A04340-4842-9A5C-12ED-A9924F3FEF96}"/>
              </a:ext>
            </a:extLst>
          </p:cNvPr>
          <p:cNvGrpSpPr/>
          <p:nvPr/>
        </p:nvGrpSpPr>
        <p:grpSpPr>
          <a:xfrm>
            <a:off x="2527450" y="3232651"/>
            <a:ext cx="2720357" cy="1357130"/>
            <a:chOff x="4385193" y="1299790"/>
            <a:chExt cx="2720357" cy="13571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48A811-A84A-2F5E-1437-7C606791DADA}"/>
                </a:ext>
              </a:extLst>
            </p:cNvPr>
            <p:cNvSpPr txBox="1"/>
            <p:nvPr/>
          </p:nvSpPr>
          <p:spPr>
            <a:xfrm>
              <a:off x="4385193" y="1825923"/>
              <a:ext cx="27203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Quasi-liquid/ice equilibration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788977D-09FB-4193-5BFB-3BC97A5A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968" y="1299790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37B60C3-0C13-046E-E1C5-4ED2EA6785AE}"/>
              </a:ext>
            </a:extLst>
          </p:cNvPr>
          <p:cNvSpPr txBox="1"/>
          <p:nvPr/>
        </p:nvSpPr>
        <p:spPr>
          <a:xfrm>
            <a:off x="7135029" y="801920"/>
            <a:ext cx="2553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Water vapor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6803C0-83C9-2C9A-F0F4-62E87D038050}"/>
              </a:ext>
            </a:extLst>
          </p:cNvPr>
          <p:cNvSpPr txBox="1"/>
          <p:nvPr/>
        </p:nvSpPr>
        <p:spPr>
          <a:xfrm>
            <a:off x="8592597" y="4458899"/>
            <a:ext cx="88659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/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surface II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blipFill>
                <a:blip r:embed="rId6"/>
                <a:stretch>
                  <a:fillRect t="-789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E71D7D0-3E4A-2973-0E7F-DF351199A0C0}"/>
              </a:ext>
            </a:extLst>
          </p:cNvPr>
          <p:cNvGrpSpPr/>
          <p:nvPr/>
        </p:nvGrpSpPr>
        <p:grpSpPr>
          <a:xfrm>
            <a:off x="4077559" y="2508979"/>
            <a:ext cx="1753536" cy="546702"/>
            <a:chOff x="4077559" y="2508979"/>
            <a:chExt cx="1753536" cy="546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/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surface I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8108" b="-297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F274DF-145F-91F3-19A2-09159BEED127}"/>
                </a:ext>
              </a:extLst>
            </p:cNvPr>
            <p:cNvSpPr/>
            <p:nvPr/>
          </p:nvSpPr>
          <p:spPr>
            <a:xfrm>
              <a:off x="4537371" y="3000200"/>
              <a:ext cx="194649" cy="554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DFA60-CCFB-06B0-237E-1C49F4D34BE0}"/>
              </a:ext>
            </a:extLst>
          </p:cNvPr>
          <p:cNvSpPr/>
          <p:nvPr/>
        </p:nvSpPr>
        <p:spPr>
          <a:xfrm>
            <a:off x="9106053" y="2505769"/>
            <a:ext cx="194649" cy="55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545A8F-F44E-2B17-E518-74F285D4F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295776"/>
            <a:ext cx="4947285" cy="316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C47052-0567-5CF6-459E-1E7DC068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3429000"/>
            <a:ext cx="4947285" cy="29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72C7A-4962-3D77-A9BC-05BE144096E6}"/>
              </a:ext>
            </a:extLst>
          </p:cNvPr>
          <p:cNvGrpSpPr/>
          <p:nvPr/>
        </p:nvGrpSpPr>
        <p:grpSpPr>
          <a:xfrm>
            <a:off x="6473549" y="880338"/>
            <a:ext cx="1607461" cy="896288"/>
            <a:chOff x="6473549" y="880338"/>
            <a:chExt cx="1607461" cy="896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4658EC-6313-F7B8-6E77-7807D7CA52C1}"/>
                    </a:ext>
                  </a:extLst>
                </p:cNvPr>
                <p:cNvSpPr txBox="1"/>
                <p:nvPr/>
              </p:nvSpPr>
              <p:spPr>
                <a:xfrm>
                  <a:off x="6473549" y="880338"/>
                  <a:ext cx="15725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surface I</a:t>
                  </a:r>
                  <a:r>
                    <a:rPr lang="en-US" sz="2400" dirty="0">
                      <a:effectLst/>
                    </a:rPr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4658EC-6313-F7B8-6E77-7807D7CA5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549" y="880338"/>
                  <a:ext cx="157257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800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8A40FE9-CDF6-CBB9-B0C3-F6134AB03D50}"/>
                </a:ext>
              </a:extLst>
            </p:cNvPr>
            <p:cNvCxnSpPr>
              <a:cxnSpLocks/>
            </p:cNvCxnSpPr>
            <p:nvPr/>
          </p:nvCxnSpPr>
          <p:spPr>
            <a:xfrm>
              <a:off x="7817166" y="1108710"/>
              <a:ext cx="2638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6EF76-B545-FB25-CE40-858656EB40B5}"/>
                </a:ext>
              </a:extLst>
            </p:cNvPr>
            <p:cNvCxnSpPr>
              <a:cxnSpLocks/>
            </p:cNvCxnSpPr>
            <p:nvPr/>
          </p:nvCxnSpPr>
          <p:spPr>
            <a:xfrm>
              <a:off x="7326630" y="1265759"/>
              <a:ext cx="0" cy="510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017800-F7B1-57D0-73A4-7AEBA1BA40E6}"/>
              </a:ext>
            </a:extLst>
          </p:cNvPr>
          <p:cNvGrpSpPr/>
          <p:nvPr/>
        </p:nvGrpSpPr>
        <p:grpSpPr>
          <a:xfrm>
            <a:off x="5098942" y="1216873"/>
            <a:ext cx="1959320" cy="935522"/>
            <a:chOff x="5885230" y="885403"/>
            <a:chExt cx="1959320" cy="935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A26E41-7589-DC50-8088-073A7323DD73}"/>
                    </a:ext>
                  </a:extLst>
                </p:cNvPr>
                <p:cNvSpPr txBox="1"/>
                <p:nvPr/>
              </p:nvSpPr>
              <p:spPr>
                <a:xfrm>
                  <a:off x="6271973" y="885403"/>
                  <a:ext cx="15725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surface II</a:t>
                  </a:r>
                  <a:r>
                    <a:rPr lang="en-US" sz="24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</a:rPr>
                    <a:t> </a:t>
                  </a:r>
                  <a:endParaRPr lang="en-US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A26E41-7589-DC50-8088-073A7323D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73" y="885403"/>
                  <a:ext cx="1572577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06" t="-83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50F406-C2ED-6A26-6E0B-74AFD206C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5230" y="1136900"/>
              <a:ext cx="40224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12CC95-8132-3433-545C-3667EDCE1176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0" y="1347068"/>
              <a:ext cx="0" cy="47385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8367A4-E914-CF22-FF6A-318A83A477B5}"/>
              </a:ext>
            </a:extLst>
          </p:cNvPr>
          <p:cNvSpPr txBox="1"/>
          <p:nvPr/>
        </p:nvSpPr>
        <p:spPr>
          <a:xfrm>
            <a:off x="7140415" y="5521826"/>
            <a:ext cx="33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F2B72C-B9DA-7D96-F348-CA59CD6B0D18}"/>
              </a:ext>
            </a:extLst>
          </p:cNvPr>
          <p:cNvSpPr txBox="1"/>
          <p:nvPr/>
        </p:nvSpPr>
        <p:spPr>
          <a:xfrm>
            <a:off x="7817166" y="5521825"/>
            <a:ext cx="46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37EEB-5536-1974-149C-2B2A14E1B1E3}"/>
              </a:ext>
            </a:extLst>
          </p:cNvPr>
          <p:cNvSpPr txBox="1"/>
          <p:nvPr/>
        </p:nvSpPr>
        <p:spPr>
          <a:xfrm>
            <a:off x="6123861" y="3838288"/>
            <a:ext cx="45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657EC6-E825-0194-41DB-ED04D66C5C71}"/>
              </a:ext>
            </a:extLst>
          </p:cNvPr>
          <p:cNvSpPr txBox="1"/>
          <p:nvPr/>
        </p:nvSpPr>
        <p:spPr>
          <a:xfrm>
            <a:off x="4902758" y="3848580"/>
            <a:ext cx="45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FD60AD-F101-C50E-8A70-127835213C58}"/>
              </a:ext>
            </a:extLst>
          </p:cNvPr>
          <p:cNvGrpSpPr/>
          <p:nvPr/>
        </p:nvGrpSpPr>
        <p:grpSpPr>
          <a:xfrm>
            <a:off x="7378050" y="1858067"/>
            <a:ext cx="1730778" cy="473836"/>
            <a:chOff x="4669155" y="4269932"/>
            <a:chExt cx="1730778" cy="47383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ABF258B-AB17-FB4E-69B5-E0F4A732DD49}"/>
                </a:ext>
              </a:extLst>
            </p:cNvPr>
            <p:cNvCxnSpPr>
              <a:cxnSpLocks/>
            </p:cNvCxnSpPr>
            <p:nvPr/>
          </p:nvCxnSpPr>
          <p:spPr>
            <a:xfrm>
              <a:off x="4669155" y="4514850"/>
              <a:ext cx="6186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06873E-03F6-7AED-4DA5-DB15CB3E16AF}"/>
                    </a:ext>
                  </a:extLst>
                </p:cNvPr>
                <p:cNvSpPr txBox="1"/>
                <p:nvPr/>
              </p:nvSpPr>
              <p:spPr>
                <a:xfrm>
                  <a:off x="5276259" y="4269932"/>
                  <a:ext cx="1123674" cy="4738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𝑐𝑜𝑟𝑛𝑒𝑟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06873E-03F6-7AED-4DA5-DB15CB3E1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259" y="4269932"/>
                  <a:ext cx="1123674" cy="473836"/>
                </a:xfrm>
                <a:prstGeom prst="rect">
                  <a:avLst/>
                </a:prstGeom>
                <a:blipFill>
                  <a:blip r:embed="rId6"/>
                  <a:stretch>
                    <a:fillRect l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068DA3-7DAA-07CD-BAD3-05E0B157FB55}"/>
              </a:ext>
            </a:extLst>
          </p:cNvPr>
          <p:cNvGrpSpPr/>
          <p:nvPr/>
        </p:nvGrpSpPr>
        <p:grpSpPr>
          <a:xfrm>
            <a:off x="6426067" y="2409588"/>
            <a:ext cx="1391099" cy="461665"/>
            <a:chOff x="3775571" y="4286842"/>
            <a:chExt cx="1391099" cy="46166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5E23913-270E-5ACC-8FE4-A58ADAEC068B}"/>
                </a:ext>
              </a:extLst>
            </p:cNvPr>
            <p:cNvCxnSpPr>
              <a:cxnSpLocks/>
            </p:cNvCxnSpPr>
            <p:nvPr/>
          </p:nvCxnSpPr>
          <p:spPr>
            <a:xfrm>
              <a:off x="3775571" y="4517675"/>
              <a:ext cx="90056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0A94F02-BA2F-463B-AC87-15BEDAC54326}"/>
                    </a:ext>
                  </a:extLst>
                </p:cNvPr>
                <p:cNvSpPr txBox="1"/>
                <p:nvPr/>
              </p:nvSpPr>
              <p:spPr>
                <a:xfrm>
                  <a:off x="4713759" y="4286842"/>
                  <a:ext cx="4529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𝑐𝑒𝑛𝑡𝑒𝑟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0A94F02-BA2F-463B-AC87-15BEDAC54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759" y="4286842"/>
                  <a:ext cx="452911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703" r="-124324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839307C-DB66-5CD4-0135-1E995E7BA130}"/>
              </a:ext>
            </a:extLst>
          </p:cNvPr>
          <p:cNvSpPr txBox="1"/>
          <p:nvPr/>
        </p:nvSpPr>
        <p:spPr>
          <a:xfrm>
            <a:off x="6123860" y="637669"/>
            <a:ext cx="5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F22169-E435-026A-8496-7E58E8AF91CC}"/>
              </a:ext>
            </a:extLst>
          </p:cNvPr>
          <p:cNvSpPr txBox="1"/>
          <p:nvPr/>
        </p:nvSpPr>
        <p:spPr>
          <a:xfrm>
            <a:off x="6123860" y="4967924"/>
            <a:ext cx="5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5376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45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53E19E-0BF3-0E6A-CD42-623FCF77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0"/>
            <a:ext cx="9209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B7A83CFB-61D5-9F1C-53D9-EF7C0E62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75" y="4427126"/>
            <a:ext cx="3183785" cy="23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62A2037-CF20-450C-EE67-B784872C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22" y="114301"/>
            <a:ext cx="3158294" cy="26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3B092CB-54B9-4AAF-9E12-178DBFB9F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87" y="4375627"/>
            <a:ext cx="3158294" cy="250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A9D10EC-9070-1FAA-8329-BA9E9F94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177255"/>
            <a:ext cx="3158294" cy="243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68" y="-39398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3C3EEE-393D-2E7A-4EEC-B18563D342FC}"/>
              </a:ext>
            </a:extLst>
          </p:cNvPr>
          <p:cNvCxnSpPr>
            <a:cxnSpLocks/>
          </p:cNvCxnSpPr>
          <p:nvPr/>
        </p:nvCxnSpPr>
        <p:spPr>
          <a:xfrm>
            <a:off x="3989873" y="1748790"/>
            <a:ext cx="0" cy="2803647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651ADC-F9D0-64F4-0C11-A92924ED83A7}"/>
              </a:ext>
            </a:extLst>
          </p:cNvPr>
          <p:cNvCxnSpPr>
            <a:cxnSpLocks/>
          </p:cNvCxnSpPr>
          <p:nvPr/>
        </p:nvCxnSpPr>
        <p:spPr>
          <a:xfrm>
            <a:off x="5525943" y="701222"/>
            <a:ext cx="2623647" cy="0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86B54-3247-AF30-C3BB-42AF48F90C55}"/>
              </a:ext>
            </a:extLst>
          </p:cNvPr>
          <p:cNvCxnSpPr>
            <a:cxnSpLocks/>
          </p:cNvCxnSpPr>
          <p:nvPr/>
        </p:nvCxnSpPr>
        <p:spPr>
          <a:xfrm>
            <a:off x="6878826" y="1685559"/>
            <a:ext cx="1358396" cy="1763358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D75D05-3B7E-BBCB-97A1-048C9BD6E727}"/>
              </a:ext>
            </a:extLst>
          </p:cNvPr>
          <p:cNvCxnSpPr>
            <a:cxnSpLocks/>
          </p:cNvCxnSpPr>
          <p:nvPr/>
        </p:nvCxnSpPr>
        <p:spPr>
          <a:xfrm>
            <a:off x="4483843" y="3083875"/>
            <a:ext cx="1177815" cy="1468562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70646FC-37F8-19DA-B0F3-E2D3CBAA8FCB}"/>
              </a:ext>
            </a:extLst>
          </p:cNvPr>
          <p:cNvSpPr txBox="1"/>
          <p:nvPr/>
        </p:nvSpPr>
        <p:spPr>
          <a:xfrm>
            <a:off x="2746676" y="1187081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3755C9-7304-17E2-5976-CD3D9BC76DE2}"/>
              </a:ext>
            </a:extLst>
          </p:cNvPr>
          <p:cNvGrpSpPr/>
          <p:nvPr/>
        </p:nvGrpSpPr>
        <p:grpSpPr>
          <a:xfrm>
            <a:off x="150986" y="4279981"/>
            <a:ext cx="3183785" cy="2391160"/>
            <a:chOff x="373723" y="4279981"/>
            <a:chExt cx="3183785" cy="239116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7A83CFB-61D5-9F1C-53D9-EF7C0E620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23" y="4279981"/>
              <a:ext cx="3183785" cy="2391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4B08C7-8B7D-7F70-31F5-188B594CB3FE}"/>
                </a:ext>
              </a:extLst>
            </p:cNvPr>
            <p:cNvSpPr txBox="1"/>
            <p:nvPr/>
          </p:nvSpPr>
          <p:spPr>
            <a:xfrm>
              <a:off x="1875015" y="5008614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33DC6F-F78F-9DFA-799D-AD5E54AB264A}"/>
              </a:ext>
            </a:extLst>
          </p:cNvPr>
          <p:cNvSpPr txBox="1"/>
          <p:nvPr/>
        </p:nvSpPr>
        <p:spPr>
          <a:xfrm>
            <a:off x="3814745" y="358579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0902D5-51C7-A6D2-3C06-893AA14F398B}"/>
              </a:ext>
            </a:extLst>
          </p:cNvPr>
          <p:cNvGrpSpPr/>
          <p:nvPr/>
        </p:nvGrpSpPr>
        <p:grpSpPr>
          <a:xfrm>
            <a:off x="3262999" y="4258433"/>
            <a:ext cx="3027759" cy="2524554"/>
            <a:chOff x="6368489" y="4236479"/>
            <a:chExt cx="3027759" cy="252455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762A2037-CF20-450C-EE67-B784872C1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489" y="4236479"/>
              <a:ext cx="3027759" cy="2524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E703E5-DA73-C093-397A-329A266C4432}"/>
                </a:ext>
              </a:extLst>
            </p:cNvPr>
            <p:cNvSpPr txBox="1"/>
            <p:nvPr/>
          </p:nvSpPr>
          <p:spPr>
            <a:xfrm>
              <a:off x="7776383" y="5264159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FFE3CD-73CE-B20E-7529-43C630310EDC}"/>
              </a:ext>
            </a:extLst>
          </p:cNvPr>
          <p:cNvGrpSpPr/>
          <p:nvPr/>
        </p:nvGrpSpPr>
        <p:grpSpPr>
          <a:xfrm>
            <a:off x="6245993" y="4279981"/>
            <a:ext cx="3289441" cy="2532082"/>
            <a:chOff x="9076290" y="4228951"/>
            <a:chExt cx="3289441" cy="2532082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7A9D10EC-9070-1FAA-8329-BA9E9F944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290" y="4228951"/>
              <a:ext cx="3289441" cy="253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045473-CFE8-06BE-E649-91D65112C36D}"/>
                </a:ext>
              </a:extLst>
            </p:cNvPr>
            <p:cNvSpPr txBox="1"/>
            <p:nvPr/>
          </p:nvSpPr>
          <p:spPr>
            <a:xfrm>
              <a:off x="10561031" y="5000806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80F7B3-4C97-FDCA-98B3-5E8D412D8760}"/>
              </a:ext>
            </a:extLst>
          </p:cNvPr>
          <p:cNvSpPr txBox="1"/>
          <p:nvPr/>
        </p:nvSpPr>
        <p:spPr>
          <a:xfrm>
            <a:off x="5374752" y="1609717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5" y="-124650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1D451-5B9B-72FB-F115-001737E50C24}"/>
              </a:ext>
            </a:extLst>
          </p:cNvPr>
          <p:cNvGrpSpPr/>
          <p:nvPr/>
        </p:nvGrpSpPr>
        <p:grpSpPr>
          <a:xfrm>
            <a:off x="6243593" y="49599"/>
            <a:ext cx="3201731" cy="2084408"/>
            <a:chOff x="6243593" y="49599"/>
            <a:chExt cx="3201731" cy="20844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2A117DB-4166-9179-602C-C82BE28F3551}"/>
                </a:ext>
              </a:extLst>
            </p:cNvPr>
            <p:cNvGrpSpPr/>
            <p:nvPr/>
          </p:nvGrpSpPr>
          <p:grpSpPr>
            <a:xfrm>
              <a:off x="6414314" y="49599"/>
              <a:ext cx="3008788" cy="1856852"/>
              <a:chOff x="6110202" y="285527"/>
              <a:chExt cx="3008788" cy="1856852"/>
            </a:xfrm>
          </p:grpSpPr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4BEE5EE4-65E1-C061-592F-557A95BBCB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00"/>
              <a:stretch/>
            </p:blipFill>
            <p:spPr bwMode="auto">
              <a:xfrm>
                <a:off x="6110202" y="285527"/>
                <a:ext cx="3008788" cy="1856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45D0F63-2549-FA74-34B9-331714DF05D1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647" y="309166"/>
                    <a:ext cx="221220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0−400</m:t>
                        </m:r>
                      </m:oMath>
                    </a14:m>
                    <a:r>
                      <a:rPr lang="en-US" sz="2400" dirty="0"/>
                      <a:t> and </a:t>
                    </a:r>
                    <a14:m>
                      <m:oMath xmlns:m="http://schemas.openxmlformats.org/officeDocument/2006/math"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800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−1200 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𝑚𝑠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45D0F63-2549-FA74-34B9-331714DF05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647" y="309166"/>
                    <a:ext cx="2212207" cy="8309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71" t="-4478" b="-89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Frame 26">
              <a:extLst>
                <a:ext uri="{FF2B5EF4-FFF2-40B4-BE49-F238E27FC236}">
                  <a16:creationId xmlns:a16="http://schemas.microsoft.com/office/drawing/2014/main" id="{BB586D11-CEA2-F90A-D3BD-E55297789CFD}"/>
                </a:ext>
              </a:extLst>
            </p:cNvPr>
            <p:cNvSpPr/>
            <p:nvPr/>
          </p:nvSpPr>
          <p:spPr>
            <a:xfrm>
              <a:off x="6243593" y="49599"/>
              <a:ext cx="3201731" cy="2084408"/>
            </a:xfrm>
            <a:prstGeom prst="frame">
              <a:avLst>
                <a:gd name="adj1" fmla="val 125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CDF84F-A659-4B9D-B940-1B8F75AFB1D2}"/>
              </a:ext>
            </a:extLst>
          </p:cNvPr>
          <p:cNvGrpSpPr/>
          <p:nvPr/>
        </p:nvGrpSpPr>
        <p:grpSpPr>
          <a:xfrm>
            <a:off x="6243593" y="2211471"/>
            <a:ext cx="3342497" cy="2108156"/>
            <a:chOff x="6243593" y="2188025"/>
            <a:chExt cx="3342497" cy="210815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297039-313C-4511-B511-7B4C61BAAC00}"/>
                </a:ext>
              </a:extLst>
            </p:cNvPr>
            <p:cNvGrpSpPr/>
            <p:nvPr/>
          </p:nvGrpSpPr>
          <p:grpSpPr>
            <a:xfrm>
              <a:off x="6337377" y="2188025"/>
              <a:ext cx="3248713" cy="2036715"/>
              <a:chOff x="8766923" y="1045568"/>
              <a:chExt cx="3248713" cy="2036715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A2EFD071-3465-4AC7-5D9A-AFB7BD3E6D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6923" y="1077363"/>
                <a:ext cx="3248713" cy="2004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BDDB619-5BAE-0D6D-9B34-E9BB2EE31685}"/>
                      </a:ext>
                    </a:extLst>
                  </p:cNvPr>
                  <p:cNvSpPr txBox="1"/>
                  <p:nvPr/>
                </p:nvSpPr>
                <p:spPr>
                  <a:xfrm>
                    <a:off x="9370889" y="1045568"/>
                    <a:ext cx="221220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400−800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𝑚𝑠</m:t>
                        </m:r>
                      </m:oMath>
                    </a14:m>
                    <a:r>
                      <a:rPr lang="en-US" sz="2400" dirty="0"/>
                      <a:t>  </a:t>
                    </a: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BDDB619-5BAE-0D6D-9B34-E9BB2EE316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0889" y="1045568"/>
                    <a:ext cx="221220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1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6C901FAD-4F88-AE39-1377-34079EEC2115}"/>
                </a:ext>
              </a:extLst>
            </p:cNvPr>
            <p:cNvSpPr/>
            <p:nvPr/>
          </p:nvSpPr>
          <p:spPr>
            <a:xfrm>
              <a:off x="6243593" y="2211773"/>
              <a:ext cx="3201731" cy="2084408"/>
            </a:xfrm>
            <a:prstGeom prst="frame">
              <a:avLst>
                <a:gd name="adj1" fmla="val 125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35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940FAB5-AF83-814D-7CD8-3D838A17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0"/>
            <a:ext cx="9131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3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910BECD4-1AAF-8B92-118B-2667211FE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0"/>
          <a:stretch/>
        </p:blipFill>
        <p:spPr bwMode="auto">
          <a:xfrm>
            <a:off x="1197959" y="902354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8A35B2D-3C33-2574-57DA-7AB0E754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59" y="3596390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6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B536A-663F-BFF2-88CF-7AFF296C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82" y="354331"/>
            <a:ext cx="7168071" cy="53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40" y="4815482"/>
            <a:ext cx="2532269" cy="1245068"/>
            <a:chOff x="9018270" y="5063490"/>
            <a:chExt cx="2271574" cy="1245068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018270" y="5385228"/>
              <a:ext cx="2271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Convex growth facets </a:t>
              </a:r>
            </a:p>
            <a:p>
              <a:r>
                <a:rPr lang="en-US" dirty="0"/>
                <a:t>transitions to </a:t>
              </a:r>
            </a:p>
            <a:p>
              <a:r>
                <a:rPr lang="en-US" dirty="0"/>
                <a:t>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1234309" y="5137220"/>
            <a:ext cx="1913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Concave ablation facets transition to rounding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FDA961-EC8F-9BE1-6E3A-C345F0BEE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815" y="2719641"/>
            <a:ext cx="1409229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7AF22-5D7B-A765-96EA-CFA809F2C6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19641"/>
            <a:ext cx="1405890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751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DC58D378-4520-853C-D939-E45791A8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98" y="434340"/>
            <a:ext cx="7189602" cy="530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40" y="4815482"/>
            <a:ext cx="2532269" cy="1245068"/>
            <a:chOff x="9018270" y="5063490"/>
            <a:chExt cx="2271574" cy="1245068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018270" y="5385228"/>
              <a:ext cx="2271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Convex growth facets </a:t>
              </a:r>
            </a:p>
            <a:p>
              <a:r>
                <a:rPr lang="en-US" dirty="0"/>
                <a:t>transitions to </a:t>
              </a:r>
            </a:p>
            <a:p>
              <a:r>
                <a:rPr lang="en-US" dirty="0"/>
                <a:t>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1234309" y="5137220"/>
            <a:ext cx="1913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Concave ablation facets transition to rounding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FDA961-EC8F-9BE1-6E3A-C345F0BEE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815" y="2719641"/>
            <a:ext cx="1409229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7AF22-5D7B-A765-96EA-CFA809F2C6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19641"/>
            <a:ext cx="1405890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533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11F563-09B3-A2BA-78F3-8E456A853322}"/>
              </a:ext>
            </a:extLst>
          </p:cNvPr>
          <p:cNvSpPr/>
          <p:nvPr/>
        </p:nvSpPr>
        <p:spPr>
          <a:xfrm>
            <a:off x="2753958" y="2538805"/>
            <a:ext cx="2463501" cy="220531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77A3F4-E43E-EF76-B406-82D6CBE2CFDA}"/>
              </a:ext>
            </a:extLst>
          </p:cNvPr>
          <p:cNvSpPr/>
          <p:nvPr/>
        </p:nvSpPr>
        <p:spPr>
          <a:xfrm>
            <a:off x="6096000" y="2538805"/>
            <a:ext cx="2463501" cy="220531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978E0-73E1-CFD7-C28A-1DCD8702D823}"/>
              </a:ext>
            </a:extLst>
          </p:cNvPr>
          <p:cNvSpPr txBox="1"/>
          <p:nvPr/>
        </p:nvSpPr>
        <p:spPr>
          <a:xfrm>
            <a:off x="4604273" y="3098202"/>
            <a:ext cx="2463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Need a real image here</a:t>
            </a:r>
          </a:p>
        </p:txBody>
      </p:sp>
    </p:spTree>
    <p:extLst>
      <p:ext uri="{BB962C8B-B14F-4D97-AF65-F5344CB8AC3E}">
        <p14:creationId xmlns:p14="http://schemas.microsoft.com/office/powerpoint/2010/main" val="259894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</TotalTime>
  <Words>89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28</cp:revision>
  <dcterms:created xsi:type="dcterms:W3CDTF">2024-01-11T22:58:13Z</dcterms:created>
  <dcterms:modified xsi:type="dcterms:W3CDTF">2024-01-27T00:47:34Z</dcterms:modified>
</cp:coreProperties>
</file>