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40FAB5-AF83-814D-7CD8-3D838A17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39" y="4494705"/>
            <a:ext cx="3456184" cy="923330"/>
            <a:chOff x="9018270" y="4742713"/>
            <a:chExt cx="3100373" cy="9233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847069" y="4742713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Faceted growth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653434" y="4490977"/>
            <a:ext cx="222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Faceted ablation transitions to rounding</a:t>
            </a:r>
          </a:p>
        </p:txBody>
      </p:sp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18</cp:revision>
  <dcterms:created xsi:type="dcterms:W3CDTF">2024-01-11T22:58:13Z</dcterms:created>
  <dcterms:modified xsi:type="dcterms:W3CDTF">2024-01-16T03:08:17Z</dcterms:modified>
</cp:coreProperties>
</file>