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60" r:id="rId3"/>
  </p:sldIdLst>
  <p:sldSz cx="38404800" cy="329184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09"/>
  </p:normalViewPr>
  <p:slideViewPr>
    <p:cSldViewPr snapToGrid="0">
      <p:cViewPr varScale="1">
        <p:scale>
          <a:sx n="22" d="100"/>
          <a:sy n="22" d="100"/>
        </p:scale>
        <p:origin x="2224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429063" y="685800"/>
            <a:ext cx="4000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309175" y="4765280"/>
            <a:ext cx="35786400" cy="13136700"/>
          </a:xfrm>
          <a:prstGeom prst="rect">
            <a:avLst/>
          </a:prstGeom>
        </p:spPr>
        <p:txBody>
          <a:bodyPr spcFirstLastPara="1" wrap="square" lIns="451025" tIns="451025" rIns="451025" bIns="4510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5700"/>
              <a:buNone/>
              <a:defRPr sz="25700"/>
            </a:lvl1pPr>
            <a:lvl2pPr lvl="1" algn="ctr">
              <a:spcBef>
                <a:spcPts val="0"/>
              </a:spcBef>
              <a:spcAft>
                <a:spcPts val="0"/>
              </a:spcAft>
              <a:buSzPts val="25700"/>
              <a:buNone/>
              <a:defRPr sz="25700"/>
            </a:lvl2pPr>
            <a:lvl3pPr lvl="2" algn="ctr">
              <a:spcBef>
                <a:spcPts val="0"/>
              </a:spcBef>
              <a:spcAft>
                <a:spcPts val="0"/>
              </a:spcAft>
              <a:buSzPts val="25700"/>
              <a:buNone/>
              <a:defRPr sz="25700"/>
            </a:lvl3pPr>
            <a:lvl4pPr lvl="3" algn="ctr">
              <a:spcBef>
                <a:spcPts val="0"/>
              </a:spcBef>
              <a:spcAft>
                <a:spcPts val="0"/>
              </a:spcAft>
              <a:buSzPts val="25700"/>
              <a:buNone/>
              <a:defRPr sz="25700"/>
            </a:lvl4pPr>
            <a:lvl5pPr lvl="4" algn="ctr">
              <a:spcBef>
                <a:spcPts val="0"/>
              </a:spcBef>
              <a:spcAft>
                <a:spcPts val="0"/>
              </a:spcAft>
              <a:buSzPts val="25700"/>
              <a:buNone/>
              <a:defRPr sz="25700"/>
            </a:lvl5pPr>
            <a:lvl6pPr lvl="5" algn="ctr">
              <a:spcBef>
                <a:spcPts val="0"/>
              </a:spcBef>
              <a:spcAft>
                <a:spcPts val="0"/>
              </a:spcAft>
              <a:buSzPts val="25700"/>
              <a:buNone/>
              <a:defRPr sz="25700"/>
            </a:lvl6pPr>
            <a:lvl7pPr lvl="6" algn="ctr">
              <a:spcBef>
                <a:spcPts val="0"/>
              </a:spcBef>
              <a:spcAft>
                <a:spcPts val="0"/>
              </a:spcAft>
              <a:buSzPts val="25700"/>
              <a:buNone/>
              <a:defRPr sz="25700"/>
            </a:lvl7pPr>
            <a:lvl8pPr lvl="7" algn="ctr">
              <a:spcBef>
                <a:spcPts val="0"/>
              </a:spcBef>
              <a:spcAft>
                <a:spcPts val="0"/>
              </a:spcAft>
              <a:buSzPts val="25700"/>
              <a:buNone/>
              <a:defRPr sz="25700"/>
            </a:lvl8pPr>
            <a:lvl9pPr lvl="8" algn="ctr">
              <a:spcBef>
                <a:spcPts val="0"/>
              </a:spcBef>
              <a:spcAft>
                <a:spcPts val="0"/>
              </a:spcAft>
              <a:buSzPts val="25700"/>
              <a:buNone/>
              <a:defRPr sz="257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309140" y="18138400"/>
            <a:ext cx="35786400" cy="5072700"/>
          </a:xfrm>
          <a:prstGeom prst="rect">
            <a:avLst/>
          </a:prstGeom>
        </p:spPr>
        <p:txBody>
          <a:bodyPr spcFirstLastPara="1" wrap="square" lIns="451025" tIns="451025" rIns="451025" bIns="4510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800"/>
              <a:buNone/>
              <a:defRPr sz="1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800"/>
              <a:buNone/>
              <a:defRPr sz="1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800"/>
              <a:buNone/>
              <a:defRPr sz="1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800"/>
              <a:buNone/>
              <a:defRPr sz="1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800"/>
              <a:buNone/>
              <a:defRPr sz="1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800"/>
              <a:buNone/>
              <a:defRPr sz="1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800"/>
              <a:buNone/>
              <a:defRPr sz="1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800"/>
              <a:buNone/>
              <a:defRPr sz="1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800"/>
              <a:buNone/>
              <a:defRPr sz="13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35584323" y="29844588"/>
            <a:ext cx="2304600" cy="2519100"/>
          </a:xfrm>
          <a:prstGeom prst="rect">
            <a:avLst/>
          </a:prstGeom>
        </p:spPr>
        <p:txBody>
          <a:bodyPr spcFirstLastPara="1" wrap="square" lIns="451025" tIns="451025" rIns="451025" bIns="4510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1309140" y="7079200"/>
            <a:ext cx="35786400" cy="12566400"/>
          </a:xfrm>
          <a:prstGeom prst="rect">
            <a:avLst/>
          </a:prstGeom>
        </p:spPr>
        <p:txBody>
          <a:bodyPr spcFirstLastPara="1" wrap="square" lIns="451025" tIns="451025" rIns="451025" bIns="4510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9200"/>
              <a:buNone/>
              <a:defRPr sz="59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9200"/>
              <a:buNone/>
              <a:defRPr sz="59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9200"/>
              <a:buNone/>
              <a:defRPr sz="59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9200"/>
              <a:buNone/>
              <a:defRPr sz="59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9200"/>
              <a:buNone/>
              <a:defRPr sz="59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9200"/>
              <a:buNone/>
              <a:defRPr sz="59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9200"/>
              <a:buNone/>
              <a:defRPr sz="59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9200"/>
              <a:buNone/>
              <a:defRPr sz="59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9200"/>
              <a:buNone/>
              <a:defRPr sz="592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1309140" y="20174240"/>
            <a:ext cx="35786400" cy="8325000"/>
          </a:xfrm>
          <a:prstGeom prst="rect">
            <a:avLst/>
          </a:prstGeom>
        </p:spPr>
        <p:txBody>
          <a:bodyPr spcFirstLastPara="1" wrap="square" lIns="451025" tIns="451025" rIns="451025" bIns="451025" anchor="t" anchorCtr="0">
            <a:normAutofit/>
          </a:bodyPr>
          <a:lstStyle>
            <a:lvl1pPr marL="457200" lvl="0" indent="-793750" algn="ctr">
              <a:spcBef>
                <a:spcPts val="0"/>
              </a:spcBef>
              <a:spcAft>
                <a:spcPts val="0"/>
              </a:spcAft>
              <a:buSzPts val="8900"/>
              <a:buChar char="●"/>
              <a:defRPr/>
            </a:lvl1pPr>
            <a:lvl2pPr marL="914400" lvl="1" indent="-666750" algn="ctr">
              <a:spcBef>
                <a:spcPts val="0"/>
              </a:spcBef>
              <a:spcAft>
                <a:spcPts val="0"/>
              </a:spcAft>
              <a:buSzPts val="6900"/>
              <a:buChar char="○"/>
              <a:defRPr/>
            </a:lvl2pPr>
            <a:lvl3pPr marL="1371600" lvl="2" indent="-666750" algn="ctr">
              <a:spcBef>
                <a:spcPts val="0"/>
              </a:spcBef>
              <a:spcAft>
                <a:spcPts val="0"/>
              </a:spcAft>
              <a:buSzPts val="6900"/>
              <a:buChar char="■"/>
              <a:defRPr/>
            </a:lvl3pPr>
            <a:lvl4pPr marL="1828800" lvl="3" indent="-666750" algn="ctr">
              <a:spcBef>
                <a:spcPts val="0"/>
              </a:spcBef>
              <a:spcAft>
                <a:spcPts val="0"/>
              </a:spcAft>
              <a:buSzPts val="6900"/>
              <a:buChar char="●"/>
              <a:defRPr/>
            </a:lvl4pPr>
            <a:lvl5pPr marL="2286000" lvl="4" indent="-666750" algn="ctr">
              <a:spcBef>
                <a:spcPts val="0"/>
              </a:spcBef>
              <a:spcAft>
                <a:spcPts val="0"/>
              </a:spcAft>
              <a:buSzPts val="6900"/>
              <a:buChar char="○"/>
              <a:defRPr/>
            </a:lvl5pPr>
            <a:lvl6pPr marL="2743200" lvl="5" indent="-666750" algn="ctr">
              <a:spcBef>
                <a:spcPts val="0"/>
              </a:spcBef>
              <a:spcAft>
                <a:spcPts val="0"/>
              </a:spcAft>
              <a:buSzPts val="6900"/>
              <a:buChar char="■"/>
              <a:defRPr/>
            </a:lvl6pPr>
            <a:lvl7pPr marL="3200400" lvl="6" indent="-666750" algn="ctr">
              <a:spcBef>
                <a:spcPts val="0"/>
              </a:spcBef>
              <a:spcAft>
                <a:spcPts val="0"/>
              </a:spcAft>
              <a:buSzPts val="6900"/>
              <a:buChar char="●"/>
              <a:defRPr/>
            </a:lvl7pPr>
            <a:lvl8pPr marL="3657600" lvl="7" indent="-666750" algn="ctr">
              <a:spcBef>
                <a:spcPts val="0"/>
              </a:spcBef>
              <a:spcAft>
                <a:spcPts val="0"/>
              </a:spcAft>
              <a:buSzPts val="6900"/>
              <a:buChar char="○"/>
              <a:defRPr/>
            </a:lvl8pPr>
            <a:lvl9pPr marL="4114800" lvl="8" indent="-666750" algn="ctr">
              <a:spcBef>
                <a:spcPts val="0"/>
              </a:spcBef>
              <a:spcAft>
                <a:spcPts val="0"/>
              </a:spcAft>
              <a:buSzPts val="69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35584323" y="29844588"/>
            <a:ext cx="2304600" cy="2519100"/>
          </a:xfrm>
          <a:prstGeom prst="rect">
            <a:avLst/>
          </a:prstGeom>
        </p:spPr>
        <p:txBody>
          <a:bodyPr spcFirstLastPara="1" wrap="square" lIns="451025" tIns="451025" rIns="451025" bIns="4510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35584323" y="29844588"/>
            <a:ext cx="2304600" cy="2519100"/>
          </a:xfrm>
          <a:prstGeom prst="rect">
            <a:avLst/>
          </a:prstGeom>
        </p:spPr>
        <p:txBody>
          <a:bodyPr spcFirstLastPara="1" wrap="square" lIns="451025" tIns="451025" rIns="451025" bIns="4510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2640330" y="1752607"/>
            <a:ext cx="33124200" cy="63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2640330" y="8763000"/>
            <a:ext cx="33124200" cy="208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4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2640330" y="30510487"/>
            <a:ext cx="86412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12721590" y="30510487"/>
            <a:ext cx="129615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27123390" y="30510487"/>
            <a:ext cx="86412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2620330" y="8206749"/>
            <a:ext cx="33124200" cy="13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200"/>
              <a:buFont typeface="Calibri"/>
              <a:buNone/>
              <a:defRPr sz="25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2620330" y="22029429"/>
            <a:ext cx="33124200" cy="72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4200"/>
              </a:spcBef>
              <a:spcAft>
                <a:spcPts val="0"/>
              </a:spcAft>
              <a:buClr>
                <a:schemeClr val="dk1"/>
              </a:buClr>
              <a:buSzPts val="10080"/>
              <a:buNone/>
              <a:defRPr sz="10080">
                <a:solidFill>
                  <a:schemeClr val="dk1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888888"/>
              </a:buClr>
              <a:buSzPts val="8400"/>
              <a:buNone/>
              <a:defRPr sz="84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888888"/>
              </a:buClr>
              <a:buSzPts val="7560"/>
              <a:buNone/>
              <a:defRPr sz="756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888888"/>
              </a:buClr>
              <a:buSzPts val="6720"/>
              <a:buNone/>
              <a:defRPr sz="6719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888888"/>
              </a:buClr>
              <a:buSzPts val="6720"/>
              <a:buNone/>
              <a:defRPr sz="6719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888888"/>
              </a:buClr>
              <a:buSzPts val="6720"/>
              <a:buNone/>
              <a:defRPr sz="6719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888888"/>
              </a:buClr>
              <a:buSzPts val="6720"/>
              <a:buNone/>
              <a:defRPr sz="6719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888888"/>
              </a:buClr>
              <a:buSzPts val="6720"/>
              <a:buNone/>
              <a:defRPr sz="6719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rgbClr val="888888"/>
              </a:buClr>
              <a:buSzPts val="6720"/>
              <a:buNone/>
              <a:defRPr sz="6719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2640330" y="30510487"/>
            <a:ext cx="86412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12721590" y="30510487"/>
            <a:ext cx="129615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27123390" y="30510487"/>
            <a:ext cx="86412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2640330" y="1752607"/>
            <a:ext cx="33124200" cy="63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2640330" y="8763000"/>
            <a:ext cx="16322100" cy="208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4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19442430" y="8763000"/>
            <a:ext cx="16322100" cy="208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4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2640330" y="30510487"/>
            <a:ext cx="86412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12721590" y="30510487"/>
            <a:ext cx="129615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27123390" y="30510487"/>
            <a:ext cx="86412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2645332" y="1752607"/>
            <a:ext cx="33124200" cy="63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2645336" y="8069582"/>
            <a:ext cx="16247100" cy="39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4200"/>
              </a:spcBef>
              <a:spcAft>
                <a:spcPts val="0"/>
              </a:spcAft>
              <a:buClr>
                <a:schemeClr val="dk1"/>
              </a:buClr>
              <a:buSzPts val="10080"/>
              <a:buNone/>
              <a:defRPr sz="10080" b="1"/>
            </a:lvl1pPr>
            <a:lvl2pPr marL="914400" lvl="1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8400"/>
              <a:buNone/>
              <a:defRPr sz="8400" b="1"/>
            </a:lvl2pPr>
            <a:lvl3pPr marL="1371600" lvl="2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7560"/>
              <a:buNone/>
              <a:defRPr sz="7560" b="1"/>
            </a:lvl3pPr>
            <a:lvl4pPr marL="1828800" lvl="3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6720"/>
              <a:buNone/>
              <a:defRPr sz="6719" b="1"/>
            </a:lvl4pPr>
            <a:lvl5pPr marL="2286000" lvl="4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6720"/>
              <a:buNone/>
              <a:defRPr sz="6719" b="1"/>
            </a:lvl5pPr>
            <a:lvl6pPr marL="2743200" lvl="5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6720"/>
              <a:buNone/>
              <a:defRPr sz="6719" b="1"/>
            </a:lvl6pPr>
            <a:lvl7pPr marL="3200400" lvl="6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6720"/>
              <a:buNone/>
              <a:defRPr sz="6719" b="1"/>
            </a:lvl7pPr>
            <a:lvl8pPr marL="3657600" lvl="7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6720"/>
              <a:buNone/>
              <a:defRPr sz="6719" b="1"/>
            </a:lvl8pPr>
            <a:lvl9pPr marL="4114800" lvl="8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6720"/>
              <a:buNone/>
              <a:defRPr sz="6719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2645336" y="12024360"/>
            <a:ext cx="16247100" cy="176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4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19442432" y="8069582"/>
            <a:ext cx="16326900" cy="39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4200"/>
              </a:spcBef>
              <a:spcAft>
                <a:spcPts val="0"/>
              </a:spcAft>
              <a:buClr>
                <a:schemeClr val="dk1"/>
              </a:buClr>
              <a:buSzPts val="10080"/>
              <a:buNone/>
              <a:defRPr sz="10080" b="1"/>
            </a:lvl1pPr>
            <a:lvl2pPr marL="914400" lvl="1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8400"/>
              <a:buNone/>
              <a:defRPr sz="8400" b="1"/>
            </a:lvl2pPr>
            <a:lvl3pPr marL="1371600" lvl="2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7560"/>
              <a:buNone/>
              <a:defRPr sz="7560" b="1"/>
            </a:lvl3pPr>
            <a:lvl4pPr marL="1828800" lvl="3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6720"/>
              <a:buNone/>
              <a:defRPr sz="6719" b="1"/>
            </a:lvl4pPr>
            <a:lvl5pPr marL="2286000" lvl="4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6720"/>
              <a:buNone/>
              <a:defRPr sz="6719" b="1"/>
            </a:lvl5pPr>
            <a:lvl6pPr marL="2743200" lvl="5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6720"/>
              <a:buNone/>
              <a:defRPr sz="6719" b="1"/>
            </a:lvl6pPr>
            <a:lvl7pPr marL="3200400" lvl="6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6720"/>
              <a:buNone/>
              <a:defRPr sz="6719" b="1"/>
            </a:lvl7pPr>
            <a:lvl8pPr marL="3657600" lvl="7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6720"/>
              <a:buNone/>
              <a:defRPr sz="6719" b="1"/>
            </a:lvl8pPr>
            <a:lvl9pPr marL="4114800" lvl="8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6720"/>
              <a:buNone/>
              <a:defRPr sz="6719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19442432" y="12024360"/>
            <a:ext cx="16326900" cy="176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4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2640330" y="30510487"/>
            <a:ext cx="86412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12721590" y="30510487"/>
            <a:ext cx="129615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27123390" y="30510487"/>
            <a:ext cx="86412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2640330" y="1752607"/>
            <a:ext cx="33124200" cy="63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2640330" y="30510487"/>
            <a:ext cx="86412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12721590" y="30510487"/>
            <a:ext cx="129615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27123390" y="30510487"/>
            <a:ext cx="86412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2640330" y="30510487"/>
            <a:ext cx="86412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12721590" y="30510487"/>
            <a:ext cx="129615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27123390" y="30510487"/>
            <a:ext cx="86412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2645332" y="2194560"/>
            <a:ext cx="12386400" cy="76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440"/>
              <a:buFont typeface="Calibri"/>
              <a:buNone/>
              <a:defRPr sz="13439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16327042" y="4739647"/>
            <a:ext cx="19442400" cy="233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1082040" algn="l" rtl="0">
              <a:lnSpc>
                <a:spcPct val="90000"/>
              </a:lnSpc>
              <a:spcBef>
                <a:spcPts val="4200"/>
              </a:spcBef>
              <a:spcAft>
                <a:spcPts val="0"/>
              </a:spcAft>
              <a:buClr>
                <a:schemeClr val="dk1"/>
              </a:buClr>
              <a:buSzPts val="13440"/>
              <a:buChar char="•"/>
              <a:defRPr sz="13439"/>
            </a:lvl1pPr>
            <a:lvl2pPr marL="914400" lvl="1" indent="-97536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1760"/>
              <a:buChar char="•"/>
              <a:defRPr sz="11760"/>
            </a:lvl2pPr>
            <a:lvl3pPr marL="1371600" lvl="2" indent="-86868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0080"/>
              <a:buChar char="•"/>
              <a:defRPr sz="10080"/>
            </a:lvl3pPr>
            <a:lvl4pPr marL="1828800" lvl="3" indent="-7620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8400"/>
              <a:buChar char="•"/>
              <a:defRPr sz="8400"/>
            </a:lvl4pPr>
            <a:lvl5pPr marL="2286000" lvl="4" indent="-7620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8400"/>
              <a:buChar char="•"/>
              <a:defRPr sz="8400"/>
            </a:lvl5pPr>
            <a:lvl6pPr marL="2743200" lvl="5" indent="-7620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8400"/>
              <a:buChar char="•"/>
              <a:defRPr sz="8400"/>
            </a:lvl6pPr>
            <a:lvl7pPr marL="3200400" lvl="6" indent="-7620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8400"/>
              <a:buChar char="•"/>
              <a:defRPr sz="8400"/>
            </a:lvl7pPr>
            <a:lvl8pPr marL="3657600" lvl="7" indent="-7620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8400"/>
              <a:buChar char="•"/>
              <a:defRPr sz="8400"/>
            </a:lvl8pPr>
            <a:lvl9pPr marL="4114800" lvl="8" indent="-7620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8400"/>
              <a:buChar char="•"/>
              <a:defRPr sz="84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2645332" y="9875520"/>
            <a:ext cx="12386400" cy="18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4200"/>
              </a:spcBef>
              <a:spcAft>
                <a:spcPts val="0"/>
              </a:spcAft>
              <a:buClr>
                <a:schemeClr val="dk1"/>
              </a:buClr>
              <a:buSzPts val="6720"/>
              <a:buNone/>
              <a:defRPr sz="6719"/>
            </a:lvl1pPr>
            <a:lvl2pPr marL="914400" lvl="1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5880"/>
              <a:buNone/>
              <a:defRPr sz="5880"/>
            </a:lvl2pPr>
            <a:lvl3pPr marL="1371600" lvl="2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5040"/>
              <a:buNone/>
              <a:defRPr sz="5040"/>
            </a:lvl3pPr>
            <a:lvl4pPr marL="1828800" lvl="3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/>
            </a:lvl4pPr>
            <a:lvl5pPr marL="2286000" lvl="4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/>
            </a:lvl5pPr>
            <a:lvl6pPr marL="2743200" lvl="5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/>
            </a:lvl6pPr>
            <a:lvl7pPr marL="3200400" lvl="6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/>
            </a:lvl7pPr>
            <a:lvl8pPr marL="3657600" lvl="7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/>
            </a:lvl8pPr>
            <a:lvl9pPr marL="4114800" lvl="8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2640330" y="30510487"/>
            <a:ext cx="86412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12721590" y="30510487"/>
            <a:ext cx="129615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27123390" y="30510487"/>
            <a:ext cx="86412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2645332" y="2194560"/>
            <a:ext cx="12386400" cy="76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440"/>
              <a:buFont typeface="Calibri"/>
              <a:buNone/>
              <a:defRPr sz="13439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6327042" y="4739647"/>
            <a:ext cx="19442400" cy="233934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2645332" y="9875520"/>
            <a:ext cx="12386400" cy="18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4200"/>
              </a:spcBef>
              <a:spcAft>
                <a:spcPts val="0"/>
              </a:spcAft>
              <a:buClr>
                <a:schemeClr val="dk1"/>
              </a:buClr>
              <a:buSzPts val="6720"/>
              <a:buNone/>
              <a:defRPr sz="6719"/>
            </a:lvl1pPr>
            <a:lvl2pPr marL="914400" lvl="1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5880"/>
              <a:buNone/>
              <a:defRPr sz="5880"/>
            </a:lvl2pPr>
            <a:lvl3pPr marL="1371600" lvl="2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5040"/>
              <a:buNone/>
              <a:defRPr sz="5040"/>
            </a:lvl3pPr>
            <a:lvl4pPr marL="1828800" lvl="3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/>
            </a:lvl4pPr>
            <a:lvl5pPr marL="2286000" lvl="4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/>
            </a:lvl5pPr>
            <a:lvl6pPr marL="2743200" lvl="5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/>
            </a:lvl6pPr>
            <a:lvl7pPr marL="3200400" lvl="6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/>
            </a:lvl7pPr>
            <a:lvl8pPr marL="3657600" lvl="7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/>
            </a:lvl8pPr>
            <a:lvl9pPr marL="4114800" lvl="8" indent="-2286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2640330" y="30510487"/>
            <a:ext cx="86412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12721590" y="30510487"/>
            <a:ext cx="129615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27123390" y="30510487"/>
            <a:ext cx="86412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309140" y="13765440"/>
            <a:ext cx="35786400" cy="5387400"/>
          </a:xfrm>
          <a:prstGeom prst="rect">
            <a:avLst/>
          </a:prstGeom>
        </p:spPr>
        <p:txBody>
          <a:bodyPr spcFirstLastPara="1" wrap="square" lIns="451025" tIns="451025" rIns="451025" bIns="4510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7800"/>
              <a:buNone/>
              <a:defRPr sz="17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7800"/>
              <a:buNone/>
              <a:defRPr sz="17800"/>
            </a:lvl2pPr>
            <a:lvl3pPr lvl="2" algn="ctr">
              <a:spcBef>
                <a:spcPts val="0"/>
              </a:spcBef>
              <a:spcAft>
                <a:spcPts val="0"/>
              </a:spcAft>
              <a:buSzPts val="17800"/>
              <a:buNone/>
              <a:defRPr sz="17800"/>
            </a:lvl3pPr>
            <a:lvl4pPr lvl="3" algn="ctr">
              <a:spcBef>
                <a:spcPts val="0"/>
              </a:spcBef>
              <a:spcAft>
                <a:spcPts val="0"/>
              </a:spcAft>
              <a:buSzPts val="17800"/>
              <a:buNone/>
              <a:defRPr sz="17800"/>
            </a:lvl4pPr>
            <a:lvl5pPr lvl="4" algn="ctr">
              <a:spcBef>
                <a:spcPts val="0"/>
              </a:spcBef>
              <a:spcAft>
                <a:spcPts val="0"/>
              </a:spcAft>
              <a:buSzPts val="17800"/>
              <a:buNone/>
              <a:defRPr sz="17800"/>
            </a:lvl5pPr>
            <a:lvl6pPr lvl="5" algn="ctr">
              <a:spcBef>
                <a:spcPts val="0"/>
              </a:spcBef>
              <a:spcAft>
                <a:spcPts val="0"/>
              </a:spcAft>
              <a:buSzPts val="17800"/>
              <a:buNone/>
              <a:defRPr sz="17800"/>
            </a:lvl6pPr>
            <a:lvl7pPr lvl="6" algn="ctr">
              <a:spcBef>
                <a:spcPts val="0"/>
              </a:spcBef>
              <a:spcAft>
                <a:spcPts val="0"/>
              </a:spcAft>
              <a:buSzPts val="17800"/>
              <a:buNone/>
              <a:defRPr sz="17800"/>
            </a:lvl7pPr>
            <a:lvl8pPr lvl="7" algn="ctr">
              <a:spcBef>
                <a:spcPts val="0"/>
              </a:spcBef>
              <a:spcAft>
                <a:spcPts val="0"/>
              </a:spcAft>
              <a:buSzPts val="17800"/>
              <a:buNone/>
              <a:defRPr sz="17800"/>
            </a:lvl8pPr>
            <a:lvl9pPr lvl="8" algn="ctr">
              <a:spcBef>
                <a:spcPts val="0"/>
              </a:spcBef>
              <a:spcAft>
                <a:spcPts val="0"/>
              </a:spcAft>
              <a:buSzPts val="17800"/>
              <a:buNone/>
              <a:defRPr sz="17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35584323" y="29844588"/>
            <a:ext cx="2304600" cy="2519100"/>
          </a:xfrm>
          <a:prstGeom prst="rect">
            <a:avLst/>
          </a:prstGeom>
        </p:spPr>
        <p:txBody>
          <a:bodyPr spcFirstLastPara="1" wrap="square" lIns="451025" tIns="451025" rIns="451025" bIns="4510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2640330" y="1752607"/>
            <a:ext cx="33124200" cy="63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8759220" y="2644050"/>
            <a:ext cx="20886300" cy="331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4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2640330" y="30510487"/>
            <a:ext cx="86412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12721590" y="30510487"/>
            <a:ext cx="129615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27123390" y="30510487"/>
            <a:ext cx="86412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17675672" y="11560500"/>
            <a:ext cx="27896700" cy="82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873527" y="3519450"/>
            <a:ext cx="27896700" cy="24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4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2640330" y="30510487"/>
            <a:ext cx="86412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12721590" y="30510487"/>
            <a:ext cx="129615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27123390" y="30510487"/>
            <a:ext cx="86412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1309140" y="2848160"/>
            <a:ext cx="35786400" cy="3665400"/>
          </a:xfrm>
          <a:prstGeom prst="rect">
            <a:avLst/>
          </a:prstGeom>
        </p:spPr>
        <p:txBody>
          <a:bodyPr spcFirstLastPara="1" wrap="square" lIns="451025" tIns="451025" rIns="451025" bIns="4510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3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3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3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3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3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3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3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3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1309140" y="7375840"/>
            <a:ext cx="35786400" cy="21864900"/>
          </a:xfrm>
          <a:prstGeom prst="rect">
            <a:avLst/>
          </a:prstGeom>
        </p:spPr>
        <p:txBody>
          <a:bodyPr spcFirstLastPara="1" wrap="square" lIns="451025" tIns="451025" rIns="451025" bIns="451025" anchor="t" anchorCtr="0">
            <a:normAutofit/>
          </a:bodyPr>
          <a:lstStyle>
            <a:lvl1pPr marL="457200" lvl="0" indent="-793750">
              <a:spcBef>
                <a:spcPts val="0"/>
              </a:spcBef>
              <a:spcAft>
                <a:spcPts val="0"/>
              </a:spcAft>
              <a:buSzPts val="8900"/>
              <a:buChar char="●"/>
              <a:defRPr/>
            </a:lvl1pPr>
            <a:lvl2pPr marL="914400" lvl="1" indent="-666750">
              <a:spcBef>
                <a:spcPts val="0"/>
              </a:spcBef>
              <a:spcAft>
                <a:spcPts val="0"/>
              </a:spcAft>
              <a:buSzPts val="6900"/>
              <a:buChar char="○"/>
              <a:defRPr/>
            </a:lvl2pPr>
            <a:lvl3pPr marL="1371600" lvl="2" indent="-666750">
              <a:spcBef>
                <a:spcPts val="0"/>
              </a:spcBef>
              <a:spcAft>
                <a:spcPts val="0"/>
              </a:spcAft>
              <a:buSzPts val="6900"/>
              <a:buChar char="■"/>
              <a:defRPr/>
            </a:lvl3pPr>
            <a:lvl4pPr marL="1828800" lvl="3" indent="-666750">
              <a:spcBef>
                <a:spcPts val="0"/>
              </a:spcBef>
              <a:spcAft>
                <a:spcPts val="0"/>
              </a:spcAft>
              <a:buSzPts val="6900"/>
              <a:buChar char="●"/>
              <a:defRPr/>
            </a:lvl4pPr>
            <a:lvl5pPr marL="2286000" lvl="4" indent="-666750">
              <a:spcBef>
                <a:spcPts val="0"/>
              </a:spcBef>
              <a:spcAft>
                <a:spcPts val="0"/>
              </a:spcAft>
              <a:buSzPts val="6900"/>
              <a:buChar char="○"/>
              <a:defRPr/>
            </a:lvl5pPr>
            <a:lvl6pPr marL="2743200" lvl="5" indent="-666750">
              <a:spcBef>
                <a:spcPts val="0"/>
              </a:spcBef>
              <a:spcAft>
                <a:spcPts val="0"/>
              </a:spcAft>
              <a:buSzPts val="6900"/>
              <a:buChar char="■"/>
              <a:defRPr/>
            </a:lvl6pPr>
            <a:lvl7pPr marL="3200400" lvl="6" indent="-666750">
              <a:spcBef>
                <a:spcPts val="0"/>
              </a:spcBef>
              <a:spcAft>
                <a:spcPts val="0"/>
              </a:spcAft>
              <a:buSzPts val="6900"/>
              <a:buChar char="●"/>
              <a:defRPr/>
            </a:lvl7pPr>
            <a:lvl8pPr marL="3657600" lvl="7" indent="-666750">
              <a:spcBef>
                <a:spcPts val="0"/>
              </a:spcBef>
              <a:spcAft>
                <a:spcPts val="0"/>
              </a:spcAft>
              <a:buSzPts val="6900"/>
              <a:buChar char="○"/>
              <a:defRPr/>
            </a:lvl8pPr>
            <a:lvl9pPr marL="4114800" lvl="8" indent="-666750">
              <a:spcBef>
                <a:spcPts val="0"/>
              </a:spcBef>
              <a:spcAft>
                <a:spcPts val="0"/>
              </a:spcAft>
              <a:buSzPts val="69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35584323" y="29844588"/>
            <a:ext cx="2304600" cy="2519100"/>
          </a:xfrm>
          <a:prstGeom prst="rect">
            <a:avLst/>
          </a:prstGeom>
        </p:spPr>
        <p:txBody>
          <a:bodyPr spcFirstLastPara="1" wrap="square" lIns="451025" tIns="451025" rIns="451025" bIns="4510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1309140" y="2848160"/>
            <a:ext cx="35786400" cy="3665400"/>
          </a:xfrm>
          <a:prstGeom prst="rect">
            <a:avLst/>
          </a:prstGeom>
        </p:spPr>
        <p:txBody>
          <a:bodyPr spcFirstLastPara="1" wrap="square" lIns="451025" tIns="451025" rIns="451025" bIns="4510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3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3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3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3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3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3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3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3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1309140" y="7375840"/>
            <a:ext cx="16799700" cy="21864900"/>
          </a:xfrm>
          <a:prstGeom prst="rect">
            <a:avLst/>
          </a:prstGeom>
        </p:spPr>
        <p:txBody>
          <a:bodyPr spcFirstLastPara="1" wrap="square" lIns="451025" tIns="451025" rIns="451025" bIns="451025" anchor="t" anchorCtr="0">
            <a:normAutofit/>
          </a:bodyPr>
          <a:lstStyle>
            <a:lvl1pPr marL="457200" lvl="0" indent="-666750">
              <a:spcBef>
                <a:spcPts val="0"/>
              </a:spcBef>
              <a:spcAft>
                <a:spcPts val="0"/>
              </a:spcAft>
              <a:buSzPts val="6900"/>
              <a:buChar char="●"/>
              <a:defRPr sz="6900"/>
            </a:lvl1pPr>
            <a:lvl2pPr marL="914400" lvl="1" indent="-603250">
              <a:spcBef>
                <a:spcPts val="0"/>
              </a:spcBef>
              <a:spcAft>
                <a:spcPts val="0"/>
              </a:spcAft>
              <a:buSzPts val="5900"/>
              <a:buChar char="○"/>
              <a:defRPr sz="5900"/>
            </a:lvl2pPr>
            <a:lvl3pPr marL="1371600" lvl="2" indent="-603250">
              <a:spcBef>
                <a:spcPts val="0"/>
              </a:spcBef>
              <a:spcAft>
                <a:spcPts val="0"/>
              </a:spcAft>
              <a:buSzPts val="5900"/>
              <a:buChar char="■"/>
              <a:defRPr sz="5900"/>
            </a:lvl3pPr>
            <a:lvl4pPr marL="1828800" lvl="3" indent="-603250">
              <a:spcBef>
                <a:spcPts val="0"/>
              </a:spcBef>
              <a:spcAft>
                <a:spcPts val="0"/>
              </a:spcAft>
              <a:buSzPts val="5900"/>
              <a:buChar char="●"/>
              <a:defRPr sz="5900"/>
            </a:lvl4pPr>
            <a:lvl5pPr marL="2286000" lvl="4" indent="-603250">
              <a:spcBef>
                <a:spcPts val="0"/>
              </a:spcBef>
              <a:spcAft>
                <a:spcPts val="0"/>
              </a:spcAft>
              <a:buSzPts val="5900"/>
              <a:buChar char="○"/>
              <a:defRPr sz="5900"/>
            </a:lvl5pPr>
            <a:lvl6pPr marL="2743200" lvl="5" indent="-603250">
              <a:spcBef>
                <a:spcPts val="0"/>
              </a:spcBef>
              <a:spcAft>
                <a:spcPts val="0"/>
              </a:spcAft>
              <a:buSzPts val="5900"/>
              <a:buChar char="■"/>
              <a:defRPr sz="5900"/>
            </a:lvl6pPr>
            <a:lvl7pPr marL="3200400" lvl="6" indent="-603250">
              <a:spcBef>
                <a:spcPts val="0"/>
              </a:spcBef>
              <a:spcAft>
                <a:spcPts val="0"/>
              </a:spcAft>
              <a:buSzPts val="5900"/>
              <a:buChar char="●"/>
              <a:defRPr sz="5900"/>
            </a:lvl7pPr>
            <a:lvl8pPr marL="3657600" lvl="7" indent="-603250">
              <a:spcBef>
                <a:spcPts val="0"/>
              </a:spcBef>
              <a:spcAft>
                <a:spcPts val="0"/>
              </a:spcAft>
              <a:buSzPts val="5900"/>
              <a:buChar char="○"/>
              <a:defRPr sz="5900"/>
            </a:lvl8pPr>
            <a:lvl9pPr marL="4114800" lvl="8" indent="-603250">
              <a:spcBef>
                <a:spcPts val="0"/>
              </a:spcBef>
              <a:spcAft>
                <a:spcPts val="0"/>
              </a:spcAft>
              <a:buSzPts val="5900"/>
              <a:buChar char="■"/>
              <a:defRPr sz="59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20296080" y="7375840"/>
            <a:ext cx="16799700" cy="21864900"/>
          </a:xfrm>
          <a:prstGeom prst="rect">
            <a:avLst/>
          </a:prstGeom>
        </p:spPr>
        <p:txBody>
          <a:bodyPr spcFirstLastPara="1" wrap="square" lIns="451025" tIns="451025" rIns="451025" bIns="451025" anchor="t" anchorCtr="0">
            <a:normAutofit/>
          </a:bodyPr>
          <a:lstStyle>
            <a:lvl1pPr marL="457200" lvl="0" indent="-666750">
              <a:spcBef>
                <a:spcPts val="0"/>
              </a:spcBef>
              <a:spcAft>
                <a:spcPts val="0"/>
              </a:spcAft>
              <a:buSzPts val="6900"/>
              <a:buChar char="●"/>
              <a:defRPr sz="6900"/>
            </a:lvl1pPr>
            <a:lvl2pPr marL="914400" lvl="1" indent="-603250">
              <a:spcBef>
                <a:spcPts val="0"/>
              </a:spcBef>
              <a:spcAft>
                <a:spcPts val="0"/>
              </a:spcAft>
              <a:buSzPts val="5900"/>
              <a:buChar char="○"/>
              <a:defRPr sz="5900"/>
            </a:lvl2pPr>
            <a:lvl3pPr marL="1371600" lvl="2" indent="-603250">
              <a:spcBef>
                <a:spcPts val="0"/>
              </a:spcBef>
              <a:spcAft>
                <a:spcPts val="0"/>
              </a:spcAft>
              <a:buSzPts val="5900"/>
              <a:buChar char="■"/>
              <a:defRPr sz="5900"/>
            </a:lvl3pPr>
            <a:lvl4pPr marL="1828800" lvl="3" indent="-603250">
              <a:spcBef>
                <a:spcPts val="0"/>
              </a:spcBef>
              <a:spcAft>
                <a:spcPts val="0"/>
              </a:spcAft>
              <a:buSzPts val="5900"/>
              <a:buChar char="●"/>
              <a:defRPr sz="5900"/>
            </a:lvl4pPr>
            <a:lvl5pPr marL="2286000" lvl="4" indent="-603250">
              <a:spcBef>
                <a:spcPts val="0"/>
              </a:spcBef>
              <a:spcAft>
                <a:spcPts val="0"/>
              </a:spcAft>
              <a:buSzPts val="5900"/>
              <a:buChar char="○"/>
              <a:defRPr sz="5900"/>
            </a:lvl5pPr>
            <a:lvl6pPr marL="2743200" lvl="5" indent="-603250">
              <a:spcBef>
                <a:spcPts val="0"/>
              </a:spcBef>
              <a:spcAft>
                <a:spcPts val="0"/>
              </a:spcAft>
              <a:buSzPts val="5900"/>
              <a:buChar char="■"/>
              <a:defRPr sz="5900"/>
            </a:lvl6pPr>
            <a:lvl7pPr marL="3200400" lvl="6" indent="-603250">
              <a:spcBef>
                <a:spcPts val="0"/>
              </a:spcBef>
              <a:spcAft>
                <a:spcPts val="0"/>
              </a:spcAft>
              <a:buSzPts val="5900"/>
              <a:buChar char="●"/>
              <a:defRPr sz="5900"/>
            </a:lvl7pPr>
            <a:lvl8pPr marL="3657600" lvl="7" indent="-603250">
              <a:spcBef>
                <a:spcPts val="0"/>
              </a:spcBef>
              <a:spcAft>
                <a:spcPts val="0"/>
              </a:spcAft>
              <a:buSzPts val="5900"/>
              <a:buChar char="○"/>
              <a:defRPr sz="5900"/>
            </a:lvl8pPr>
            <a:lvl9pPr marL="4114800" lvl="8" indent="-603250">
              <a:spcBef>
                <a:spcPts val="0"/>
              </a:spcBef>
              <a:spcAft>
                <a:spcPts val="0"/>
              </a:spcAft>
              <a:buSzPts val="5900"/>
              <a:buChar char="■"/>
              <a:defRPr sz="59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35584323" y="29844588"/>
            <a:ext cx="2304600" cy="2519100"/>
          </a:xfrm>
          <a:prstGeom prst="rect">
            <a:avLst/>
          </a:prstGeom>
        </p:spPr>
        <p:txBody>
          <a:bodyPr spcFirstLastPara="1" wrap="square" lIns="451025" tIns="451025" rIns="451025" bIns="4510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1309140" y="2848160"/>
            <a:ext cx="35786400" cy="3665400"/>
          </a:xfrm>
          <a:prstGeom prst="rect">
            <a:avLst/>
          </a:prstGeom>
        </p:spPr>
        <p:txBody>
          <a:bodyPr spcFirstLastPara="1" wrap="square" lIns="451025" tIns="451025" rIns="451025" bIns="4510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3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3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3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3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3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3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3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3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3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35584323" y="29844588"/>
            <a:ext cx="2304600" cy="2519100"/>
          </a:xfrm>
          <a:prstGeom prst="rect">
            <a:avLst/>
          </a:prstGeom>
        </p:spPr>
        <p:txBody>
          <a:bodyPr spcFirstLastPara="1" wrap="square" lIns="451025" tIns="451025" rIns="451025" bIns="4510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1309140" y="3555840"/>
            <a:ext cx="11793600" cy="4836600"/>
          </a:xfrm>
          <a:prstGeom prst="rect">
            <a:avLst/>
          </a:prstGeom>
        </p:spPr>
        <p:txBody>
          <a:bodyPr spcFirstLastPara="1" wrap="square" lIns="451025" tIns="451025" rIns="451025" bIns="4510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800"/>
              <a:buNone/>
              <a:defRPr sz="11800"/>
            </a:lvl1pPr>
            <a:lvl2pPr lvl="1">
              <a:spcBef>
                <a:spcPts val="0"/>
              </a:spcBef>
              <a:spcAft>
                <a:spcPts val="0"/>
              </a:spcAft>
              <a:buSzPts val="11800"/>
              <a:buNone/>
              <a:defRPr sz="11800"/>
            </a:lvl2pPr>
            <a:lvl3pPr lvl="2">
              <a:spcBef>
                <a:spcPts val="0"/>
              </a:spcBef>
              <a:spcAft>
                <a:spcPts val="0"/>
              </a:spcAft>
              <a:buSzPts val="11800"/>
              <a:buNone/>
              <a:defRPr sz="11800"/>
            </a:lvl3pPr>
            <a:lvl4pPr lvl="3">
              <a:spcBef>
                <a:spcPts val="0"/>
              </a:spcBef>
              <a:spcAft>
                <a:spcPts val="0"/>
              </a:spcAft>
              <a:buSzPts val="11800"/>
              <a:buNone/>
              <a:defRPr sz="11800"/>
            </a:lvl4pPr>
            <a:lvl5pPr lvl="4">
              <a:spcBef>
                <a:spcPts val="0"/>
              </a:spcBef>
              <a:spcAft>
                <a:spcPts val="0"/>
              </a:spcAft>
              <a:buSzPts val="11800"/>
              <a:buNone/>
              <a:defRPr sz="11800"/>
            </a:lvl5pPr>
            <a:lvl6pPr lvl="5">
              <a:spcBef>
                <a:spcPts val="0"/>
              </a:spcBef>
              <a:spcAft>
                <a:spcPts val="0"/>
              </a:spcAft>
              <a:buSzPts val="11800"/>
              <a:buNone/>
              <a:defRPr sz="11800"/>
            </a:lvl6pPr>
            <a:lvl7pPr lvl="6">
              <a:spcBef>
                <a:spcPts val="0"/>
              </a:spcBef>
              <a:spcAft>
                <a:spcPts val="0"/>
              </a:spcAft>
              <a:buSzPts val="11800"/>
              <a:buNone/>
              <a:defRPr sz="11800"/>
            </a:lvl7pPr>
            <a:lvl8pPr lvl="7">
              <a:spcBef>
                <a:spcPts val="0"/>
              </a:spcBef>
              <a:spcAft>
                <a:spcPts val="0"/>
              </a:spcAft>
              <a:buSzPts val="11800"/>
              <a:buNone/>
              <a:defRPr sz="11800"/>
            </a:lvl8pPr>
            <a:lvl9pPr lvl="8">
              <a:spcBef>
                <a:spcPts val="0"/>
              </a:spcBef>
              <a:spcAft>
                <a:spcPts val="0"/>
              </a:spcAft>
              <a:buSzPts val="11800"/>
              <a:buNone/>
              <a:defRPr sz="118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1309140" y="8893440"/>
            <a:ext cx="11793600" cy="20348100"/>
          </a:xfrm>
          <a:prstGeom prst="rect">
            <a:avLst/>
          </a:prstGeom>
        </p:spPr>
        <p:txBody>
          <a:bodyPr spcFirstLastPara="1" wrap="square" lIns="451025" tIns="451025" rIns="451025" bIns="451025" anchor="t" anchorCtr="0">
            <a:normAutofit/>
          </a:bodyPr>
          <a:lstStyle>
            <a:lvl1pPr marL="457200" lvl="0" indent="-603250">
              <a:spcBef>
                <a:spcPts val="0"/>
              </a:spcBef>
              <a:spcAft>
                <a:spcPts val="0"/>
              </a:spcAft>
              <a:buSzPts val="5900"/>
              <a:buChar char="●"/>
              <a:defRPr sz="5900"/>
            </a:lvl1pPr>
            <a:lvl2pPr marL="914400" lvl="1" indent="-603250">
              <a:spcBef>
                <a:spcPts val="0"/>
              </a:spcBef>
              <a:spcAft>
                <a:spcPts val="0"/>
              </a:spcAft>
              <a:buSzPts val="5900"/>
              <a:buChar char="○"/>
              <a:defRPr sz="5900"/>
            </a:lvl2pPr>
            <a:lvl3pPr marL="1371600" lvl="2" indent="-603250">
              <a:spcBef>
                <a:spcPts val="0"/>
              </a:spcBef>
              <a:spcAft>
                <a:spcPts val="0"/>
              </a:spcAft>
              <a:buSzPts val="5900"/>
              <a:buChar char="■"/>
              <a:defRPr sz="5900"/>
            </a:lvl3pPr>
            <a:lvl4pPr marL="1828800" lvl="3" indent="-603250">
              <a:spcBef>
                <a:spcPts val="0"/>
              </a:spcBef>
              <a:spcAft>
                <a:spcPts val="0"/>
              </a:spcAft>
              <a:buSzPts val="5900"/>
              <a:buChar char="●"/>
              <a:defRPr sz="5900"/>
            </a:lvl4pPr>
            <a:lvl5pPr marL="2286000" lvl="4" indent="-603250">
              <a:spcBef>
                <a:spcPts val="0"/>
              </a:spcBef>
              <a:spcAft>
                <a:spcPts val="0"/>
              </a:spcAft>
              <a:buSzPts val="5900"/>
              <a:buChar char="○"/>
              <a:defRPr sz="5900"/>
            </a:lvl5pPr>
            <a:lvl6pPr marL="2743200" lvl="5" indent="-603250">
              <a:spcBef>
                <a:spcPts val="0"/>
              </a:spcBef>
              <a:spcAft>
                <a:spcPts val="0"/>
              </a:spcAft>
              <a:buSzPts val="5900"/>
              <a:buChar char="■"/>
              <a:defRPr sz="5900"/>
            </a:lvl6pPr>
            <a:lvl7pPr marL="3200400" lvl="6" indent="-603250">
              <a:spcBef>
                <a:spcPts val="0"/>
              </a:spcBef>
              <a:spcAft>
                <a:spcPts val="0"/>
              </a:spcAft>
              <a:buSzPts val="5900"/>
              <a:buChar char="●"/>
              <a:defRPr sz="5900"/>
            </a:lvl7pPr>
            <a:lvl8pPr marL="3657600" lvl="7" indent="-603250">
              <a:spcBef>
                <a:spcPts val="0"/>
              </a:spcBef>
              <a:spcAft>
                <a:spcPts val="0"/>
              </a:spcAft>
              <a:buSzPts val="5900"/>
              <a:buChar char="○"/>
              <a:defRPr sz="5900"/>
            </a:lvl8pPr>
            <a:lvl9pPr marL="4114800" lvl="8" indent="-603250">
              <a:spcBef>
                <a:spcPts val="0"/>
              </a:spcBef>
              <a:spcAft>
                <a:spcPts val="0"/>
              </a:spcAft>
              <a:buSzPts val="5900"/>
              <a:buChar char="■"/>
              <a:defRPr sz="59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35584323" y="29844588"/>
            <a:ext cx="2304600" cy="2519100"/>
          </a:xfrm>
          <a:prstGeom prst="rect">
            <a:avLst/>
          </a:prstGeom>
        </p:spPr>
        <p:txBody>
          <a:bodyPr spcFirstLastPara="1" wrap="square" lIns="451025" tIns="451025" rIns="451025" bIns="4510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2059050" y="2880960"/>
            <a:ext cx="26744700" cy="26181000"/>
          </a:xfrm>
          <a:prstGeom prst="rect">
            <a:avLst/>
          </a:prstGeom>
        </p:spPr>
        <p:txBody>
          <a:bodyPr spcFirstLastPara="1" wrap="square" lIns="451025" tIns="451025" rIns="451025" bIns="4510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3700"/>
              <a:buNone/>
              <a:defRPr sz="23700"/>
            </a:lvl1pPr>
            <a:lvl2pPr lvl="1">
              <a:spcBef>
                <a:spcPts val="0"/>
              </a:spcBef>
              <a:spcAft>
                <a:spcPts val="0"/>
              </a:spcAft>
              <a:buSzPts val="23700"/>
              <a:buNone/>
              <a:defRPr sz="23700"/>
            </a:lvl2pPr>
            <a:lvl3pPr lvl="2">
              <a:spcBef>
                <a:spcPts val="0"/>
              </a:spcBef>
              <a:spcAft>
                <a:spcPts val="0"/>
              </a:spcAft>
              <a:buSzPts val="23700"/>
              <a:buNone/>
              <a:defRPr sz="23700"/>
            </a:lvl3pPr>
            <a:lvl4pPr lvl="3">
              <a:spcBef>
                <a:spcPts val="0"/>
              </a:spcBef>
              <a:spcAft>
                <a:spcPts val="0"/>
              </a:spcAft>
              <a:buSzPts val="23700"/>
              <a:buNone/>
              <a:defRPr sz="23700"/>
            </a:lvl4pPr>
            <a:lvl5pPr lvl="4">
              <a:spcBef>
                <a:spcPts val="0"/>
              </a:spcBef>
              <a:spcAft>
                <a:spcPts val="0"/>
              </a:spcAft>
              <a:buSzPts val="23700"/>
              <a:buNone/>
              <a:defRPr sz="23700"/>
            </a:lvl5pPr>
            <a:lvl6pPr lvl="5">
              <a:spcBef>
                <a:spcPts val="0"/>
              </a:spcBef>
              <a:spcAft>
                <a:spcPts val="0"/>
              </a:spcAft>
              <a:buSzPts val="23700"/>
              <a:buNone/>
              <a:defRPr sz="23700"/>
            </a:lvl6pPr>
            <a:lvl7pPr lvl="6">
              <a:spcBef>
                <a:spcPts val="0"/>
              </a:spcBef>
              <a:spcAft>
                <a:spcPts val="0"/>
              </a:spcAft>
              <a:buSzPts val="23700"/>
              <a:buNone/>
              <a:defRPr sz="23700"/>
            </a:lvl7pPr>
            <a:lvl8pPr lvl="7">
              <a:spcBef>
                <a:spcPts val="0"/>
              </a:spcBef>
              <a:spcAft>
                <a:spcPts val="0"/>
              </a:spcAft>
              <a:buSzPts val="23700"/>
              <a:buNone/>
              <a:defRPr sz="23700"/>
            </a:lvl8pPr>
            <a:lvl9pPr lvl="8">
              <a:spcBef>
                <a:spcPts val="0"/>
              </a:spcBef>
              <a:spcAft>
                <a:spcPts val="0"/>
              </a:spcAft>
              <a:buSzPts val="23700"/>
              <a:buNone/>
              <a:defRPr sz="237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35584323" y="29844588"/>
            <a:ext cx="2304600" cy="2519100"/>
          </a:xfrm>
          <a:prstGeom prst="rect">
            <a:avLst/>
          </a:prstGeom>
        </p:spPr>
        <p:txBody>
          <a:bodyPr spcFirstLastPara="1" wrap="square" lIns="451025" tIns="451025" rIns="451025" bIns="4510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19202400" y="-800"/>
            <a:ext cx="19202400" cy="3291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451025" tIns="451025" rIns="451025" bIns="4510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1115100" y="7892320"/>
            <a:ext cx="16989900" cy="9486600"/>
          </a:xfrm>
          <a:prstGeom prst="rect">
            <a:avLst/>
          </a:prstGeom>
        </p:spPr>
        <p:txBody>
          <a:bodyPr spcFirstLastPara="1" wrap="square" lIns="451025" tIns="451025" rIns="451025" bIns="4510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700"/>
              <a:buNone/>
              <a:defRPr sz="20700"/>
            </a:lvl1pPr>
            <a:lvl2pPr lvl="1" algn="ctr">
              <a:spcBef>
                <a:spcPts val="0"/>
              </a:spcBef>
              <a:spcAft>
                <a:spcPts val="0"/>
              </a:spcAft>
              <a:buSzPts val="20700"/>
              <a:buNone/>
              <a:defRPr sz="207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700"/>
              <a:buNone/>
              <a:defRPr sz="207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700"/>
              <a:buNone/>
              <a:defRPr sz="207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700"/>
              <a:buNone/>
              <a:defRPr sz="207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700"/>
              <a:buNone/>
              <a:defRPr sz="207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700"/>
              <a:buNone/>
              <a:defRPr sz="207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700"/>
              <a:buNone/>
              <a:defRPr sz="207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700"/>
              <a:buNone/>
              <a:defRPr sz="207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1115100" y="17939680"/>
            <a:ext cx="16989900" cy="7904700"/>
          </a:xfrm>
          <a:prstGeom prst="rect">
            <a:avLst/>
          </a:prstGeom>
        </p:spPr>
        <p:txBody>
          <a:bodyPr spcFirstLastPara="1" wrap="square" lIns="451025" tIns="451025" rIns="451025" bIns="4510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400"/>
              <a:buNone/>
              <a:defRPr sz="104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20745900" y="4634080"/>
            <a:ext cx="16115400" cy="23648700"/>
          </a:xfrm>
          <a:prstGeom prst="rect">
            <a:avLst/>
          </a:prstGeom>
        </p:spPr>
        <p:txBody>
          <a:bodyPr spcFirstLastPara="1" wrap="square" lIns="451025" tIns="451025" rIns="451025" bIns="451025" anchor="ctr" anchorCtr="0">
            <a:normAutofit/>
          </a:bodyPr>
          <a:lstStyle>
            <a:lvl1pPr marL="457200" lvl="0" indent="-793750">
              <a:spcBef>
                <a:spcPts val="0"/>
              </a:spcBef>
              <a:spcAft>
                <a:spcPts val="0"/>
              </a:spcAft>
              <a:buSzPts val="8900"/>
              <a:buChar char="●"/>
              <a:defRPr/>
            </a:lvl1pPr>
            <a:lvl2pPr marL="914400" lvl="1" indent="-666750">
              <a:spcBef>
                <a:spcPts val="0"/>
              </a:spcBef>
              <a:spcAft>
                <a:spcPts val="0"/>
              </a:spcAft>
              <a:buSzPts val="6900"/>
              <a:buChar char="○"/>
              <a:defRPr/>
            </a:lvl2pPr>
            <a:lvl3pPr marL="1371600" lvl="2" indent="-666750">
              <a:spcBef>
                <a:spcPts val="0"/>
              </a:spcBef>
              <a:spcAft>
                <a:spcPts val="0"/>
              </a:spcAft>
              <a:buSzPts val="6900"/>
              <a:buChar char="■"/>
              <a:defRPr/>
            </a:lvl3pPr>
            <a:lvl4pPr marL="1828800" lvl="3" indent="-666750">
              <a:spcBef>
                <a:spcPts val="0"/>
              </a:spcBef>
              <a:spcAft>
                <a:spcPts val="0"/>
              </a:spcAft>
              <a:buSzPts val="6900"/>
              <a:buChar char="●"/>
              <a:defRPr/>
            </a:lvl4pPr>
            <a:lvl5pPr marL="2286000" lvl="4" indent="-666750">
              <a:spcBef>
                <a:spcPts val="0"/>
              </a:spcBef>
              <a:spcAft>
                <a:spcPts val="0"/>
              </a:spcAft>
              <a:buSzPts val="6900"/>
              <a:buChar char="○"/>
              <a:defRPr/>
            </a:lvl5pPr>
            <a:lvl6pPr marL="2743200" lvl="5" indent="-666750">
              <a:spcBef>
                <a:spcPts val="0"/>
              </a:spcBef>
              <a:spcAft>
                <a:spcPts val="0"/>
              </a:spcAft>
              <a:buSzPts val="6900"/>
              <a:buChar char="■"/>
              <a:defRPr/>
            </a:lvl6pPr>
            <a:lvl7pPr marL="3200400" lvl="6" indent="-666750">
              <a:spcBef>
                <a:spcPts val="0"/>
              </a:spcBef>
              <a:spcAft>
                <a:spcPts val="0"/>
              </a:spcAft>
              <a:buSzPts val="6900"/>
              <a:buChar char="●"/>
              <a:defRPr/>
            </a:lvl7pPr>
            <a:lvl8pPr marL="3657600" lvl="7" indent="-666750">
              <a:spcBef>
                <a:spcPts val="0"/>
              </a:spcBef>
              <a:spcAft>
                <a:spcPts val="0"/>
              </a:spcAft>
              <a:buSzPts val="6900"/>
              <a:buChar char="○"/>
              <a:defRPr/>
            </a:lvl8pPr>
            <a:lvl9pPr marL="4114800" lvl="8" indent="-666750">
              <a:spcBef>
                <a:spcPts val="0"/>
              </a:spcBef>
              <a:spcAft>
                <a:spcPts val="0"/>
              </a:spcAft>
              <a:buSzPts val="69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35584323" y="29844588"/>
            <a:ext cx="2304600" cy="2519100"/>
          </a:xfrm>
          <a:prstGeom prst="rect">
            <a:avLst/>
          </a:prstGeom>
        </p:spPr>
        <p:txBody>
          <a:bodyPr spcFirstLastPara="1" wrap="square" lIns="451025" tIns="451025" rIns="451025" bIns="4510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1309140" y="27075680"/>
            <a:ext cx="25194900" cy="3872700"/>
          </a:xfrm>
          <a:prstGeom prst="rect">
            <a:avLst/>
          </a:prstGeom>
        </p:spPr>
        <p:txBody>
          <a:bodyPr spcFirstLastPara="1" wrap="square" lIns="451025" tIns="451025" rIns="451025" bIns="4510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9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35584323" y="29844588"/>
            <a:ext cx="2304600" cy="2519100"/>
          </a:xfrm>
          <a:prstGeom prst="rect">
            <a:avLst/>
          </a:prstGeom>
        </p:spPr>
        <p:txBody>
          <a:bodyPr spcFirstLastPara="1" wrap="square" lIns="451025" tIns="451025" rIns="451025" bIns="4510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309140" y="2848160"/>
            <a:ext cx="35786400" cy="3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1025" tIns="451025" rIns="451025" bIns="4510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800"/>
              <a:buNone/>
              <a:defRPr sz="13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800"/>
              <a:buNone/>
              <a:defRPr sz="13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800"/>
              <a:buNone/>
              <a:defRPr sz="13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800"/>
              <a:buNone/>
              <a:defRPr sz="13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800"/>
              <a:buNone/>
              <a:defRPr sz="13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800"/>
              <a:buNone/>
              <a:defRPr sz="13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800"/>
              <a:buNone/>
              <a:defRPr sz="13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800"/>
              <a:buNone/>
              <a:defRPr sz="13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800"/>
              <a:buNone/>
              <a:defRPr sz="13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309140" y="7375840"/>
            <a:ext cx="35786400" cy="218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1025" tIns="451025" rIns="451025" bIns="451025" anchor="t" anchorCtr="0">
            <a:normAutofit/>
          </a:bodyPr>
          <a:lstStyle>
            <a:lvl1pPr marL="457200" lvl="0" indent="-793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900"/>
              <a:buChar char="●"/>
              <a:defRPr sz="8900">
                <a:solidFill>
                  <a:schemeClr val="dk2"/>
                </a:solidFill>
              </a:defRPr>
            </a:lvl1pPr>
            <a:lvl2pPr marL="914400" lvl="1" indent="-666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900"/>
              <a:buChar char="○"/>
              <a:defRPr sz="6900">
                <a:solidFill>
                  <a:schemeClr val="dk2"/>
                </a:solidFill>
              </a:defRPr>
            </a:lvl2pPr>
            <a:lvl3pPr marL="1371600" lvl="2" indent="-666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900"/>
              <a:buChar char="■"/>
              <a:defRPr sz="6900">
                <a:solidFill>
                  <a:schemeClr val="dk2"/>
                </a:solidFill>
              </a:defRPr>
            </a:lvl3pPr>
            <a:lvl4pPr marL="1828800" lvl="3" indent="-666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900"/>
              <a:buChar char="●"/>
              <a:defRPr sz="6900">
                <a:solidFill>
                  <a:schemeClr val="dk2"/>
                </a:solidFill>
              </a:defRPr>
            </a:lvl4pPr>
            <a:lvl5pPr marL="2286000" lvl="4" indent="-666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900"/>
              <a:buChar char="○"/>
              <a:defRPr sz="6900">
                <a:solidFill>
                  <a:schemeClr val="dk2"/>
                </a:solidFill>
              </a:defRPr>
            </a:lvl5pPr>
            <a:lvl6pPr marL="2743200" lvl="5" indent="-666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900"/>
              <a:buChar char="■"/>
              <a:defRPr sz="6900">
                <a:solidFill>
                  <a:schemeClr val="dk2"/>
                </a:solidFill>
              </a:defRPr>
            </a:lvl6pPr>
            <a:lvl7pPr marL="3200400" lvl="6" indent="-666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900"/>
              <a:buChar char="●"/>
              <a:defRPr sz="6900">
                <a:solidFill>
                  <a:schemeClr val="dk2"/>
                </a:solidFill>
              </a:defRPr>
            </a:lvl7pPr>
            <a:lvl8pPr marL="3657600" lvl="7" indent="-666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900"/>
              <a:buChar char="○"/>
              <a:defRPr sz="6900">
                <a:solidFill>
                  <a:schemeClr val="dk2"/>
                </a:solidFill>
              </a:defRPr>
            </a:lvl8pPr>
            <a:lvl9pPr marL="4114800" lvl="8" indent="-6667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900"/>
              <a:buChar char="■"/>
              <a:defRPr sz="6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35584323" y="29844588"/>
            <a:ext cx="2304600" cy="25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1025" tIns="451025" rIns="451025" bIns="451025" anchor="ctr" anchorCtr="0">
            <a:normAutofit/>
          </a:bodyPr>
          <a:lstStyle>
            <a:lvl1pPr lvl="0" algn="r">
              <a:buNone/>
              <a:defRPr sz="4900">
                <a:solidFill>
                  <a:schemeClr val="dk2"/>
                </a:solidFill>
              </a:defRPr>
            </a:lvl1pPr>
            <a:lvl2pPr lvl="1" algn="r">
              <a:buNone/>
              <a:defRPr sz="4900">
                <a:solidFill>
                  <a:schemeClr val="dk2"/>
                </a:solidFill>
              </a:defRPr>
            </a:lvl2pPr>
            <a:lvl3pPr lvl="2" algn="r">
              <a:buNone/>
              <a:defRPr sz="4900">
                <a:solidFill>
                  <a:schemeClr val="dk2"/>
                </a:solidFill>
              </a:defRPr>
            </a:lvl3pPr>
            <a:lvl4pPr lvl="3" algn="r">
              <a:buNone/>
              <a:defRPr sz="4900">
                <a:solidFill>
                  <a:schemeClr val="dk2"/>
                </a:solidFill>
              </a:defRPr>
            </a:lvl4pPr>
            <a:lvl5pPr lvl="4" algn="r">
              <a:buNone/>
              <a:defRPr sz="4900">
                <a:solidFill>
                  <a:schemeClr val="dk2"/>
                </a:solidFill>
              </a:defRPr>
            </a:lvl5pPr>
            <a:lvl6pPr lvl="5" algn="r">
              <a:buNone/>
              <a:defRPr sz="4900">
                <a:solidFill>
                  <a:schemeClr val="dk2"/>
                </a:solidFill>
              </a:defRPr>
            </a:lvl6pPr>
            <a:lvl7pPr lvl="6" algn="r">
              <a:buNone/>
              <a:defRPr sz="4900">
                <a:solidFill>
                  <a:schemeClr val="dk2"/>
                </a:solidFill>
              </a:defRPr>
            </a:lvl7pPr>
            <a:lvl8pPr lvl="7" algn="r">
              <a:buNone/>
              <a:defRPr sz="4900">
                <a:solidFill>
                  <a:schemeClr val="dk2"/>
                </a:solidFill>
              </a:defRPr>
            </a:lvl8pPr>
            <a:lvl9pPr lvl="8" algn="r">
              <a:buNone/>
              <a:defRPr sz="49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2640330" y="1752607"/>
            <a:ext cx="33124200" cy="63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480"/>
              <a:buFont typeface="Calibri"/>
              <a:buNone/>
              <a:defRPr sz="18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2640330" y="8763000"/>
            <a:ext cx="33124200" cy="208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975360" algn="l" rtl="0">
              <a:lnSpc>
                <a:spcPct val="90000"/>
              </a:lnSpc>
              <a:spcBef>
                <a:spcPts val="4200"/>
              </a:spcBef>
              <a:spcAft>
                <a:spcPts val="0"/>
              </a:spcAft>
              <a:buClr>
                <a:schemeClr val="dk1"/>
              </a:buClr>
              <a:buSzPts val="11760"/>
              <a:buFont typeface="Arial"/>
              <a:buChar char="•"/>
              <a:defRPr sz="117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86868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0080"/>
              <a:buFont typeface="Arial"/>
              <a:buChar char="•"/>
              <a:defRPr sz="100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76200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8400"/>
              <a:buFont typeface="Arial"/>
              <a:buChar char="•"/>
              <a:defRPr sz="8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70866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7560"/>
              <a:buFont typeface="Arial"/>
              <a:buChar char="•"/>
              <a:defRPr sz="75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70866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7560"/>
              <a:buFont typeface="Arial"/>
              <a:buChar char="•"/>
              <a:defRPr sz="75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70866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7560"/>
              <a:buFont typeface="Arial"/>
              <a:buChar char="•"/>
              <a:defRPr sz="75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70866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7560"/>
              <a:buFont typeface="Arial"/>
              <a:buChar char="•"/>
              <a:defRPr sz="75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708660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7560"/>
              <a:buFont typeface="Arial"/>
              <a:buChar char="•"/>
              <a:defRPr sz="75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708659" algn="l" rtl="0">
              <a:lnSpc>
                <a:spcPct val="90000"/>
              </a:lnSpc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7560"/>
              <a:buFont typeface="Arial"/>
              <a:buChar char="•"/>
              <a:defRPr sz="75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2640330" y="30510487"/>
            <a:ext cx="86412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12721590" y="30510487"/>
            <a:ext cx="129615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0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27123390" y="30510487"/>
            <a:ext cx="86412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50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50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50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50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50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50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50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50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504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8C52C1E-D0FE-30E4-E594-C0E424E9B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080" y="975360"/>
            <a:ext cx="35062160" cy="30053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27679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Steven</cp:lastModifiedBy>
  <cp:revision>4</cp:revision>
  <dcterms:modified xsi:type="dcterms:W3CDTF">2024-01-02T20:40:50Z</dcterms:modified>
  <cp:category/>
</cp:coreProperties>
</file>