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7" r:id="rId3"/>
    <p:sldId id="263" r:id="rId4"/>
    <p:sldId id="262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982"/>
  </p:normalViewPr>
  <p:slideViewPr>
    <p:cSldViewPr snapToGrid="0" showGuides="1">
      <p:cViewPr>
        <p:scale>
          <a:sx n="111" d="100"/>
          <a:sy n="111" d="100"/>
        </p:scale>
        <p:origin x="53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5B1FF-003A-5643-99D3-CE75A759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68DE0-3F29-1360-5595-D67EF1A07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5EEF5-ADF9-8988-7A2C-7C955CDB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ABAC-EEB9-F5EA-DA2D-E134B311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F9408-F849-F307-4033-29C64140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898-1F03-00CF-53EA-E6F1853EC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AF0D0-BD9B-9B97-7A2E-5A84FC292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B9985-9597-68BE-89EC-6A489FC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3A87C-0E28-F26A-9D9B-19ED4A175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BEB38-A88F-F1C5-CD7B-5FB80A22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CB6A5-D54F-DE79-8718-2DA973B25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6D843B-EED6-82E2-2949-5BB414FBD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3403-CD0B-683B-B155-18890326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57D25-03E5-485B-C112-1506FCCC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80C3-380F-99BC-25CE-DC6EC77B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46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10249-4776-0426-5E5C-003ABD058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B7FD-EE1F-ED12-99EB-932D89BB7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7055-E2CA-466B-C718-6EBE2019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26EA-D56A-64C7-1376-91E7651D8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17ABA-75CC-2A9A-5C4B-9568511D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09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74D94-5291-DC5D-436C-9EC1DAC23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93D7D-D966-320C-D5F3-E32E0EF1B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7033F-6C4D-2686-0D30-7FA7748C9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C69F-D387-6614-ABDE-C83482547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5F51C-39D6-D8CE-4A83-A648D4300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B5C4E-F2A6-8486-04E0-766AEED45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4CDAE-C5DC-BC8C-0980-1C06C4B1D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79377-9168-26DA-2BAF-BCC09A5C9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E19B3-BCAC-643B-9B1D-0C2B2CCF6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00E7D-BCE8-D3E6-1D9F-2293818C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B773D-97EE-BC4C-5D5A-DF87BD66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2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F9BE-CDBD-1472-F08B-684F98BC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79F6D-DB06-ACC6-BE89-1445CEF52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A720-8672-E836-CE87-7ED53B6B0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1341C-F5EF-00ED-CC1F-98556EB68C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A7CA3-51B6-4DF3-6A06-6F0317DC6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77740-E5C8-AF61-75DE-135B168E4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006822-C18D-77DA-047B-19B76A2FB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F9526-BF95-8FC3-FAE5-72C73258B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6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EFE1-BCBC-2961-5EC9-C1696E2E3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E1CD4-AD47-3D91-1FD8-575C9374E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5E769-E471-6E99-8371-9212252BA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8DA90-4A4A-495F-F180-6DBD2CDE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74AC67-2C23-77A3-0FC1-84ED946D2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9D638-73C0-4E01-E469-BD159B65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4A4B9-2AFC-7658-7647-CA19C6C6F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741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C176-45A6-CEFD-11ED-F26F299F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29E11-84FC-A9F1-F49C-5DAFE89D4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A2D92-651F-174C-6D34-D331D9E1A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76CB2-2748-07B3-B061-48229E8C0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1B0D5-A4AE-1EF1-13F1-9D342596C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D70E5-E567-0842-B2EC-2F45A324A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9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A2B5-48DC-4665-65E6-BBC2F84C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44AB7D-7A58-C8F3-3F45-9BBC4557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E0F9F-5CDC-9A6E-34B3-817DC6292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BAD8C5-B12A-106C-E041-ACEB783B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96B8-DCB8-567B-730C-8ACB1D1A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7D3D9-866A-FEA4-33DA-38F1544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3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B88F9F-EE36-E675-2BF1-7D16F52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362F8-2160-6772-AD46-F85F02359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BD8CA-FDA3-774C-B495-8AB79334C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FCD2E4-10FD-024D-A6CE-709BDBB9CDF1}" type="datetimeFigureOut">
              <a:rPr lang="en-US" smtClean="0"/>
              <a:t>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4420-85E3-CB2F-F51C-EC1143B18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FE29-1E1C-B744-E2A1-1E7E9382D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7677D-81CC-8542-88C6-20928F8A0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NUL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3749043B-EA21-5FA5-204A-73012FAB58F3}"/>
              </a:ext>
            </a:extLst>
          </p:cNvPr>
          <p:cNvSpPr/>
          <p:nvPr/>
        </p:nvSpPr>
        <p:spPr>
          <a:xfrm>
            <a:off x="2788360" y="681652"/>
            <a:ext cx="6979954" cy="2341466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2743A4C-6FAE-7889-055C-4AD9E182EEB6}"/>
              </a:ext>
            </a:extLst>
          </p:cNvPr>
          <p:cNvSpPr/>
          <p:nvPr/>
        </p:nvSpPr>
        <p:spPr>
          <a:xfrm rot="202794">
            <a:off x="2442690" y="2355835"/>
            <a:ext cx="7323779" cy="1315498"/>
          </a:xfrm>
          <a:custGeom>
            <a:avLst/>
            <a:gdLst>
              <a:gd name="connsiteX0" fmla="*/ 496866 w 7323779"/>
              <a:gd name="connsiteY0" fmla="*/ 765420 h 1315498"/>
              <a:gd name="connsiteX1" fmla="*/ 2076284 w 7323779"/>
              <a:gd name="connsiteY1" fmla="*/ 765420 h 1315498"/>
              <a:gd name="connsiteX2" fmla="*/ 3223440 w 7323779"/>
              <a:gd name="connsiteY2" fmla="*/ 599166 h 1315498"/>
              <a:gd name="connsiteX3" fmla="*/ 4154466 w 7323779"/>
              <a:gd name="connsiteY3" fmla="*/ 349784 h 1315498"/>
              <a:gd name="connsiteX4" fmla="*/ 4861048 w 7323779"/>
              <a:gd name="connsiteY4" fmla="*/ 200155 h 1315498"/>
              <a:gd name="connsiteX5" fmla="*/ 6249273 w 7323779"/>
              <a:gd name="connsiteY5" fmla="*/ 42213 h 1315498"/>
              <a:gd name="connsiteX6" fmla="*/ 6989106 w 7323779"/>
              <a:gd name="connsiteY6" fmla="*/ 33900 h 1315498"/>
              <a:gd name="connsiteX7" fmla="*/ 7313302 w 7323779"/>
              <a:gd name="connsiteY7" fmla="*/ 441224 h 1315498"/>
              <a:gd name="connsiteX8" fmla="*/ 7246800 w 7323779"/>
              <a:gd name="connsiteY8" fmla="*/ 973239 h 1315498"/>
              <a:gd name="connsiteX9" fmla="*/ 7271739 w 7323779"/>
              <a:gd name="connsiteY9" fmla="*/ 1289122 h 1315498"/>
              <a:gd name="connsiteX10" fmla="*/ 6905979 w 7323779"/>
              <a:gd name="connsiteY10" fmla="*/ 1297435 h 1315498"/>
              <a:gd name="connsiteX11" fmla="*/ 504187 w 7323779"/>
              <a:gd name="connsiteY11" fmla="*/ 1265862 h 1315498"/>
              <a:gd name="connsiteX12" fmla="*/ 420297 w 7323779"/>
              <a:gd name="connsiteY12" fmla="*/ 1257473 h 1315498"/>
              <a:gd name="connsiteX13" fmla="*/ 496866 w 7323779"/>
              <a:gd name="connsiteY13" fmla="*/ 765420 h 13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323779" h="1315498">
                <a:moveTo>
                  <a:pt x="496866" y="765420"/>
                </a:moveTo>
                <a:cubicBezTo>
                  <a:pt x="772864" y="683411"/>
                  <a:pt x="1621855" y="793129"/>
                  <a:pt x="2076284" y="765420"/>
                </a:cubicBezTo>
                <a:cubicBezTo>
                  <a:pt x="2530713" y="737711"/>
                  <a:pt x="2877076" y="668439"/>
                  <a:pt x="3223440" y="599166"/>
                </a:cubicBezTo>
                <a:cubicBezTo>
                  <a:pt x="3569804" y="529893"/>
                  <a:pt x="3881531" y="416286"/>
                  <a:pt x="4154466" y="349784"/>
                </a:cubicBezTo>
                <a:cubicBezTo>
                  <a:pt x="4427401" y="283282"/>
                  <a:pt x="4511913" y="251417"/>
                  <a:pt x="4861048" y="200155"/>
                </a:cubicBezTo>
                <a:cubicBezTo>
                  <a:pt x="5210183" y="148893"/>
                  <a:pt x="5894597" y="69922"/>
                  <a:pt x="6249273" y="42213"/>
                </a:cubicBezTo>
                <a:cubicBezTo>
                  <a:pt x="6603949" y="14504"/>
                  <a:pt x="6811768" y="-32602"/>
                  <a:pt x="6989106" y="33900"/>
                </a:cubicBezTo>
                <a:cubicBezTo>
                  <a:pt x="7166444" y="100402"/>
                  <a:pt x="7270353" y="284668"/>
                  <a:pt x="7313302" y="441224"/>
                </a:cubicBezTo>
                <a:cubicBezTo>
                  <a:pt x="7356251" y="597780"/>
                  <a:pt x="7253727" y="831923"/>
                  <a:pt x="7246800" y="973239"/>
                </a:cubicBezTo>
                <a:cubicBezTo>
                  <a:pt x="7239873" y="1114555"/>
                  <a:pt x="7328542" y="1235090"/>
                  <a:pt x="7271739" y="1289122"/>
                </a:cubicBezTo>
                <a:cubicBezTo>
                  <a:pt x="7214936" y="1343154"/>
                  <a:pt x="6905979" y="1297435"/>
                  <a:pt x="6905979" y="1297435"/>
                </a:cubicBezTo>
                <a:lnTo>
                  <a:pt x="504187" y="1265862"/>
                </a:lnTo>
                <a:cubicBezTo>
                  <a:pt x="-576760" y="1259202"/>
                  <a:pt x="416103" y="1341363"/>
                  <a:pt x="420297" y="1257473"/>
                </a:cubicBezTo>
                <a:cubicBezTo>
                  <a:pt x="424491" y="1173583"/>
                  <a:pt x="220868" y="847429"/>
                  <a:pt x="496866" y="76542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600000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C212DFA-86F4-86A3-A521-A44A1A1D0301}"/>
              </a:ext>
            </a:extLst>
          </p:cNvPr>
          <p:cNvGrpSpPr/>
          <p:nvPr/>
        </p:nvGrpSpPr>
        <p:grpSpPr>
          <a:xfrm>
            <a:off x="2149696" y="3372681"/>
            <a:ext cx="7538741" cy="1735767"/>
            <a:chOff x="2149696" y="3372681"/>
            <a:chExt cx="7538741" cy="173576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1FC69A-4840-B4AC-77EC-835257E2C81E}"/>
                </a:ext>
              </a:extLst>
            </p:cNvPr>
            <p:cNvSpPr/>
            <p:nvPr/>
          </p:nvSpPr>
          <p:spPr>
            <a:xfrm>
              <a:off x="2832508" y="3429000"/>
              <a:ext cx="6855929" cy="1679448"/>
            </a:xfrm>
            <a:prstGeom prst="rect">
              <a:avLst/>
            </a:prstGeom>
            <a:pattFill prst="pct60">
              <a:fgClr>
                <a:schemeClr val="tx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6683DC97-2B9D-EAE5-1995-D187B5A6F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49696" y="3372681"/>
              <a:ext cx="669901" cy="787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4EF4A3F-4ECC-552A-D16E-D8327AC2AECE}"/>
              </a:ext>
            </a:extLst>
          </p:cNvPr>
          <p:cNvGrpSpPr/>
          <p:nvPr/>
        </p:nvGrpSpPr>
        <p:grpSpPr>
          <a:xfrm>
            <a:off x="7644145" y="2583810"/>
            <a:ext cx="1231392" cy="2524639"/>
            <a:chOff x="8232207" y="3232860"/>
            <a:chExt cx="1231392" cy="1867239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481BAF4-DAA7-8CA2-45F5-440E21C659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232860"/>
              <a:ext cx="0" cy="1867239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/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𝑡𝑜𝑡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50EDF8B-975D-D876-90B1-085FBBD22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2207" y="3679211"/>
                  <a:ext cx="1231392" cy="55399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0C1E52-250A-B6DD-B411-58A20A4BAA81}"/>
              </a:ext>
            </a:extLst>
          </p:cNvPr>
          <p:cNvGrpSpPr/>
          <p:nvPr/>
        </p:nvGrpSpPr>
        <p:grpSpPr>
          <a:xfrm>
            <a:off x="6330173" y="2750934"/>
            <a:ext cx="1231392" cy="678444"/>
            <a:chOff x="8335358" y="2750469"/>
            <a:chExt cx="1231392" cy="67844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F7D1C9-7DE2-2D0B-1402-BC6B430260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2759965"/>
              <a:ext cx="0" cy="668948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/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𝑄𝐿𝐿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934E56B-75AB-188E-1F8D-94F740C616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5358" y="2750469"/>
                  <a:ext cx="1231392" cy="586635"/>
                </a:xfrm>
                <a:prstGeom prst="rect">
                  <a:avLst/>
                </a:prstGeom>
                <a:blipFill>
                  <a:blip r:embed="rId4"/>
                  <a:stretch>
                    <a:fillRect b="-104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FD12611-2D78-7A40-1ED7-C2272CE632AC}"/>
              </a:ext>
            </a:extLst>
          </p:cNvPr>
          <p:cNvGrpSpPr/>
          <p:nvPr/>
        </p:nvGrpSpPr>
        <p:grpSpPr>
          <a:xfrm>
            <a:off x="6230254" y="3412613"/>
            <a:ext cx="1231392" cy="1690485"/>
            <a:chOff x="8234909" y="3417963"/>
            <a:chExt cx="1231392" cy="169048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D926094-FD2B-3B9B-ED46-693B19537D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36864" y="3417963"/>
              <a:ext cx="0" cy="1690485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/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𝑖𝑐𝑒</m:t>
                            </m:r>
                          </m:sub>
                        </m:sSub>
                      </m:oMath>
                    </m:oMathPara>
                  </a14:m>
                  <a:endParaRPr lang="en-US" sz="3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B3FE57-7ACD-7B75-90AB-D90C8E0244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4909" y="3887391"/>
                  <a:ext cx="1231392" cy="553998"/>
                </a:xfrm>
                <a:prstGeom prst="rect">
                  <a:avLst/>
                </a:prstGeom>
                <a:blipFill>
                  <a:blip r:embed="rId5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4A7E191-D9C7-D510-F4C9-D2BB2E28A8F4}"/>
              </a:ext>
            </a:extLst>
          </p:cNvPr>
          <p:cNvGrpSpPr/>
          <p:nvPr/>
        </p:nvGrpSpPr>
        <p:grpSpPr>
          <a:xfrm>
            <a:off x="6424720" y="1503497"/>
            <a:ext cx="1986788" cy="1369284"/>
            <a:chOff x="3840062" y="1807883"/>
            <a:chExt cx="1986788" cy="136928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8D83692-C4C9-10BA-008F-F203C5F05871}"/>
                </a:ext>
              </a:extLst>
            </p:cNvPr>
            <p:cNvSpPr txBox="1"/>
            <p:nvPr/>
          </p:nvSpPr>
          <p:spPr>
            <a:xfrm>
              <a:off x="3840062" y="1807883"/>
              <a:ext cx="198678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Deposition &amp; ablation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532CCFA-B4F2-C10D-956F-8D5B84B5E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4474" y="2564556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FE4B890-854B-6A3C-B112-210EC30F57BC}"/>
              </a:ext>
            </a:extLst>
          </p:cNvPr>
          <p:cNvGrpSpPr/>
          <p:nvPr/>
        </p:nvGrpSpPr>
        <p:grpSpPr>
          <a:xfrm>
            <a:off x="2783835" y="2079336"/>
            <a:ext cx="1753536" cy="976671"/>
            <a:chOff x="6384787" y="1407375"/>
            <a:chExt cx="1753536" cy="976671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BEC04F5-D679-12EF-1A2A-9499BF82E942}"/>
                </a:ext>
              </a:extLst>
            </p:cNvPr>
            <p:cNvSpPr txBox="1"/>
            <p:nvPr/>
          </p:nvSpPr>
          <p:spPr>
            <a:xfrm>
              <a:off x="6384787" y="1407375"/>
              <a:ext cx="175353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Surface diffusion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3EC0CA7-9DCB-A5AF-46AB-9457B42833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60347" y="2384046"/>
              <a:ext cx="62011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4A04340-4842-9A5C-12ED-A9924F3FEF96}"/>
              </a:ext>
            </a:extLst>
          </p:cNvPr>
          <p:cNvGrpSpPr/>
          <p:nvPr/>
        </p:nvGrpSpPr>
        <p:grpSpPr>
          <a:xfrm>
            <a:off x="2527450" y="3232651"/>
            <a:ext cx="2720357" cy="1357130"/>
            <a:chOff x="4385193" y="1299790"/>
            <a:chExt cx="2720357" cy="135713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48A811-A84A-2F5E-1437-7C606791DADA}"/>
                </a:ext>
              </a:extLst>
            </p:cNvPr>
            <p:cNvSpPr txBox="1"/>
            <p:nvPr/>
          </p:nvSpPr>
          <p:spPr>
            <a:xfrm>
              <a:off x="4385193" y="1825923"/>
              <a:ext cx="27203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Quasi-liquid/ice equilibration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788977D-09FB-4193-5BFB-3BC97A5A9A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94968" y="1299790"/>
              <a:ext cx="0" cy="612611"/>
            </a:xfrm>
            <a:prstGeom prst="straightConnector1">
              <a:avLst/>
            </a:prstGeom>
            <a:ln w="508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337B60C3-0C13-046E-E1C5-4ED2EA6785AE}"/>
              </a:ext>
            </a:extLst>
          </p:cNvPr>
          <p:cNvSpPr txBox="1"/>
          <p:nvPr/>
        </p:nvSpPr>
        <p:spPr>
          <a:xfrm>
            <a:off x="7135029" y="801920"/>
            <a:ext cx="25534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Water vapor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E6803C0-83C9-2C9A-F0F4-62E87D038050}"/>
              </a:ext>
            </a:extLst>
          </p:cNvPr>
          <p:cNvSpPr txBox="1"/>
          <p:nvPr/>
        </p:nvSpPr>
        <p:spPr>
          <a:xfrm>
            <a:off x="8592597" y="4458899"/>
            <a:ext cx="886595" cy="553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Ice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/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surface II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06F000F-5AAE-F1B9-AF7B-67A19604B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156" y="2029337"/>
                <a:ext cx="1753536" cy="461665"/>
              </a:xfrm>
              <a:prstGeom prst="rect">
                <a:avLst/>
              </a:prstGeom>
              <a:blipFill>
                <a:blip r:embed="rId6"/>
                <a:stretch>
                  <a:fillRect t="-7895" b="-289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BE71D7D0-3E4A-2973-0E7F-DF351199A0C0}"/>
              </a:ext>
            </a:extLst>
          </p:cNvPr>
          <p:cNvGrpSpPr/>
          <p:nvPr/>
        </p:nvGrpSpPr>
        <p:grpSpPr>
          <a:xfrm>
            <a:off x="4077559" y="2508979"/>
            <a:ext cx="1753536" cy="546702"/>
            <a:chOff x="4077559" y="2508979"/>
            <a:chExt cx="1753536" cy="54670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/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surface I</a:t>
                  </a: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928A7BB-5E99-F243-6F97-823066CF31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559" y="2508979"/>
                  <a:ext cx="1753536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8108" b="-2973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CF274DF-145F-91F3-19A2-09159BEED127}"/>
                </a:ext>
              </a:extLst>
            </p:cNvPr>
            <p:cNvSpPr/>
            <p:nvPr/>
          </p:nvSpPr>
          <p:spPr>
            <a:xfrm>
              <a:off x="4537371" y="3000200"/>
              <a:ext cx="194649" cy="554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76DDFA60-CCFB-06B0-237E-1C49F4D34BE0}"/>
              </a:ext>
            </a:extLst>
          </p:cNvPr>
          <p:cNvSpPr/>
          <p:nvPr/>
        </p:nvSpPr>
        <p:spPr>
          <a:xfrm>
            <a:off x="9106053" y="2505769"/>
            <a:ext cx="194649" cy="55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52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653E19E-0BF3-0E6A-CD42-623FCF776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0"/>
            <a:ext cx="92090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4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B7A83CFB-61D5-9F1C-53D9-EF7C0E62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75" y="4427126"/>
            <a:ext cx="3183785" cy="239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62A2037-CF20-450C-EE67-B784872C1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222" y="114301"/>
            <a:ext cx="3158294" cy="26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13B092CB-54B9-4AAF-9E12-178DBFB9F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87" y="4375627"/>
            <a:ext cx="3158294" cy="2508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7A9D10EC-9070-1FAA-8329-BA9E9F944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226" y="3177255"/>
            <a:ext cx="3158294" cy="2431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DC6D25F6-5FCF-E78B-BE63-EC55E690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168" y="-39398"/>
            <a:ext cx="6014720" cy="451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A3C3EEE-393D-2E7A-4EEC-B18563D342FC}"/>
              </a:ext>
            </a:extLst>
          </p:cNvPr>
          <p:cNvCxnSpPr>
            <a:cxnSpLocks/>
          </p:cNvCxnSpPr>
          <p:nvPr/>
        </p:nvCxnSpPr>
        <p:spPr>
          <a:xfrm>
            <a:off x="3989873" y="1748790"/>
            <a:ext cx="0" cy="2803647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651ADC-F9D0-64F4-0C11-A92924ED83A7}"/>
              </a:ext>
            </a:extLst>
          </p:cNvPr>
          <p:cNvCxnSpPr>
            <a:cxnSpLocks/>
          </p:cNvCxnSpPr>
          <p:nvPr/>
        </p:nvCxnSpPr>
        <p:spPr>
          <a:xfrm>
            <a:off x="5525943" y="701222"/>
            <a:ext cx="2623647" cy="0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B86B54-3247-AF30-C3BB-42AF48F90C55}"/>
              </a:ext>
            </a:extLst>
          </p:cNvPr>
          <p:cNvCxnSpPr>
            <a:cxnSpLocks/>
          </p:cNvCxnSpPr>
          <p:nvPr/>
        </p:nvCxnSpPr>
        <p:spPr>
          <a:xfrm>
            <a:off x="6878826" y="1685559"/>
            <a:ext cx="1358396" cy="1763358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D75D05-3B7E-BBCB-97A1-048C9BD6E727}"/>
              </a:ext>
            </a:extLst>
          </p:cNvPr>
          <p:cNvCxnSpPr>
            <a:cxnSpLocks/>
          </p:cNvCxnSpPr>
          <p:nvPr/>
        </p:nvCxnSpPr>
        <p:spPr>
          <a:xfrm>
            <a:off x="4483843" y="3083875"/>
            <a:ext cx="1177815" cy="1468562"/>
          </a:xfrm>
          <a:prstGeom prst="straightConnector1">
            <a:avLst/>
          </a:prstGeom>
          <a:ln w="63500">
            <a:solidFill>
              <a:schemeClr val="accent1">
                <a:alpha val="4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82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8532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4" name="Picture 8">
            <a:extLst>
              <a:ext uri="{FF2B5EF4-FFF2-40B4-BE49-F238E27FC236}">
                <a16:creationId xmlns:a16="http://schemas.microsoft.com/office/drawing/2014/main" id="{910BECD4-1AAF-8B92-118B-2667211FE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0"/>
          <a:stretch/>
        </p:blipFill>
        <p:spPr bwMode="auto">
          <a:xfrm>
            <a:off x="1197959" y="902354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58A35B2D-3C33-2574-57DA-7AB0E7545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7959" y="3596390"/>
            <a:ext cx="4572219" cy="282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76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4BAF71-578E-A62F-0CB5-1A8A12AC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402" y="505502"/>
            <a:ext cx="6947174" cy="52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38338425-8784-70A7-4FA2-1018D977C133}"/>
              </a:ext>
            </a:extLst>
          </p:cNvPr>
          <p:cNvSpPr/>
          <p:nvPr/>
        </p:nvSpPr>
        <p:spPr>
          <a:xfrm rot="10800000">
            <a:off x="2227711" y="4818164"/>
            <a:ext cx="828799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5FF3CE7-AEC2-DA2F-1973-CD6E6F30D022}"/>
              </a:ext>
            </a:extLst>
          </p:cNvPr>
          <p:cNvGrpSpPr/>
          <p:nvPr/>
        </p:nvGrpSpPr>
        <p:grpSpPr>
          <a:xfrm>
            <a:off x="8654039" y="4494705"/>
            <a:ext cx="3456184" cy="923330"/>
            <a:chOff x="9018270" y="4742713"/>
            <a:chExt cx="3100373" cy="923330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2852CDD3-8741-0185-132C-FE4B889A2D99}"/>
                </a:ext>
              </a:extLst>
            </p:cNvPr>
            <p:cNvSpPr/>
            <p:nvPr/>
          </p:nvSpPr>
          <p:spPr>
            <a:xfrm>
              <a:off x="9018270" y="5063490"/>
              <a:ext cx="828799" cy="2743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88543F-549D-85B9-10B0-0F72FEECFE73}"/>
                </a:ext>
              </a:extLst>
            </p:cNvPr>
            <p:cNvSpPr txBox="1"/>
            <p:nvPr/>
          </p:nvSpPr>
          <p:spPr>
            <a:xfrm>
              <a:off x="9847069" y="4742713"/>
              <a:ext cx="227157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Faceted growth </a:t>
              </a:r>
            </a:p>
            <a:p>
              <a:r>
                <a:rPr lang="en-US" dirty="0"/>
                <a:t>transitions to </a:t>
              </a:r>
            </a:p>
            <a:p>
              <a:r>
                <a:rPr lang="en-US" dirty="0"/>
                <a:t>dendritic growth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A3A2E4D-592A-3313-A210-D5C8DF646E32}"/>
              </a:ext>
            </a:extLst>
          </p:cNvPr>
          <p:cNvSpPr txBox="1"/>
          <p:nvPr/>
        </p:nvSpPr>
        <p:spPr>
          <a:xfrm>
            <a:off x="653434" y="4490977"/>
            <a:ext cx="2227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Faceted ablation transitions to rounding</a:t>
            </a:r>
          </a:p>
        </p:txBody>
      </p:sp>
    </p:spTree>
    <p:extLst>
      <p:ext uri="{BB962C8B-B14F-4D97-AF65-F5344CB8AC3E}">
        <p14:creationId xmlns:p14="http://schemas.microsoft.com/office/powerpoint/2010/main" val="4177516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C11F563-09B3-A2BA-78F3-8E456A853322}"/>
              </a:ext>
            </a:extLst>
          </p:cNvPr>
          <p:cNvSpPr/>
          <p:nvPr/>
        </p:nvSpPr>
        <p:spPr>
          <a:xfrm>
            <a:off x="2753958" y="2538805"/>
            <a:ext cx="2463501" cy="2205317"/>
          </a:xfrm>
          <a:prstGeom prst="ellipse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77A3F4-E43E-EF76-B406-82D6CBE2CFDA}"/>
              </a:ext>
            </a:extLst>
          </p:cNvPr>
          <p:cNvSpPr/>
          <p:nvPr/>
        </p:nvSpPr>
        <p:spPr>
          <a:xfrm>
            <a:off x="6096000" y="2538805"/>
            <a:ext cx="2463501" cy="2205317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3978E0-73E1-CFD7-C28A-1DCD8702D823}"/>
              </a:ext>
            </a:extLst>
          </p:cNvPr>
          <p:cNvSpPr txBox="1"/>
          <p:nvPr/>
        </p:nvSpPr>
        <p:spPr>
          <a:xfrm>
            <a:off x="4604273" y="3098202"/>
            <a:ext cx="24635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Need a real image here</a:t>
            </a:r>
          </a:p>
        </p:txBody>
      </p:sp>
    </p:spTree>
    <p:extLst>
      <p:ext uri="{BB962C8B-B14F-4D97-AF65-F5344CB8AC3E}">
        <p14:creationId xmlns:p14="http://schemas.microsoft.com/office/powerpoint/2010/main" val="2598941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</TotalTime>
  <Words>37</Words>
  <Application>Microsoft Macintosh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17</cp:revision>
  <dcterms:created xsi:type="dcterms:W3CDTF">2024-01-11T22:58:13Z</dcterms:created>
  <dcterms:modified xsi:type="dcterms:W3CDTF">2024-01-13T05:22:02Z</dcterms:modified>
</cp:coreProperties>
</file>