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82"/>
  </p:normalViewPr>
  <p:slideViewPr>
    <p:cSldViewPr snapToGrid="0" showGuides="1">
      <p:cViewPr>
        <p:scale>
          <a:sx n="115" d="100"/>
          <a:sy n="115" d="100"/>
        </p:scale>
        <p:origin x="3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E66D-7AE1-3E8A-D207-FC594BF51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5A36E-7B66-3B81-1087-341825F7D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B1E6D-63C3-272D-2ECB-DDEF6E49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3FF8-F4E8-1042-A20A-43A6312C2A3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84635-0522-163A-AA67-387C351F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40D8B-DBB7-F209-9223-7FA15827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9E3-9E0A-3548-8021-08CF651D8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1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A737-6C8C-BA8E-932C-8E0673B4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18046-B731-F660-4A99-11B9F6032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E348-E70D-B7DC-C4AC-52930800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3FF8-F4E8-1042-A20A-43A6312C2A3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06DC-5738-44CD-A512-CE40253A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F990A-14FF-F94E-CA36-54F21564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9E3-9E0A-3548-8021-08CF651D8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0875D-59F2-B6DF-C08E-989CDC8EB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C1F86-1332-F09C-6CA5-579F0012D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C1D36-BFE0-246D-1C4F-F19F3453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3FF8-F4E8-1042-A20A-43A6312C2A3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E436E-82D9-C804-68FC-3E33C22D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0930D-98D6-9BBE-9640-4C282043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9E3-9E0A-3548-8021-08CF651D8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57F9-366E-6E02-EF7C-D2714239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286C3-5FE4-A67A-6BC2-28B07630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4DB52-6D35-3C92-0A0B-A8E8CC73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3FF8-F4E8-1042-A20A-43A6312C2A3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49AB-150A-EED1-D526-2BE45722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075B-3D06-9E5F-FF81-819E4E99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9E3-9E0A-3548-8021-08CF651D8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7596-B004-3ACE-150D-02CC8334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5FDA3-1658-BA34-2494-41DC91217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7D61-A4DE-F86B-A1F3-93DBE565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3FF8-F4E8-1042-A20A-43A6312C2A3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74D10-D9CF-A069-E960-CAC24D68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0B7A6-A462-73D0-BE9A-70EE648D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9E3-9E0A-3548-8021-08CF651D8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6ADF-7BE1-9A2B-AE76-AEE436B1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A08A0-9CAA-AC6F-F032-0376EFF3E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91487-CEAB-1585-785E-ABF5554C2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85872-5844-56E8-1BAA-65C9ED58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3FF8-F4E8-1042-A20A-43A6312C2A3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F6A1E-D4EF-16E0-BBCB-1A2C033E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485F5-C4F4-E4BD-3859-62C3DC8D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9E3-9E0A-3548-8021-08CF651D8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ECB6-947B-C136-1E7D-1B5B8C9B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54794-905E-5882-2283-4FEBF5673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ACADE-9276-EE55-FFCB-2B566A389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E78A8-0654-B467-0417-91AA698D1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FFC4B-A8FD-7850-19C2-E2B2046E4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EDEB4-B72B-D69D-6B97-77F205D3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3FF8-F4E8-1042-A20A-43A6312C2A3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19C62-5713-30EA-3F7C-A55F4492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1F1C8-3F47-152E-5B7D-CE4B1469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9E3-9E0A-3548-8021-08CF651D8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2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0ABE-86AE-7CF1-5F2B-D7C06C35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67517-5209-6737-95D3-670AAA9E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3FF8-F4E8-1042-A20A-43A6312C2A3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9598A-94FF-D325-EFF9-A559B321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A44E7-BDA1-048B-7D8D-10BB80BE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9E3-9E0A-3548-8021-08CF651D8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C3B08-508D-FCBA-E2F3-EDC276CF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3FF8-F4E8-1042-A20A-43A6312C2A3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3253D-4DCB-2289-7E8F-D91372B4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9A035-5DC4-C98E-6D6B-2A0D08D5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9E3-9E0A-3548-8021-08CF651D8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3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B358-6496-5F46-612D-D89A2638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8B9D-72E0-D033-373B-C6EE649F2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C5370-EB31-448B-5F2F-2788268D9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4594D-3359-F7FB-A1D7-B18B51BE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3FF8-F4E8-1042-A20A-43A6312C2A3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A8419-0EB0-5ABB-669A-E5C5AE0F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F9D7E-F5E8-C124-2881-E3C22EB6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9E3-9E0A-3548-8021-08CF651D8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4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97AC-0FBF-5F27-D755-7578AB26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4DC1A-5626-E0D8-CCB3-E07259BE6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51AF9-38E3-F0C0-5871-E9C6F97F7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71C3F-A425-9E8E-C3E9-182D4969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3FF8-F4E8-1042-A20A-43A6312C2A3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5BB03-22F9-F92D-5AC5-4A6FEB2F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F7D0B-07CC-A8A1-66BD-93572CE9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09E3-9E0A-3548-8021-08CF651D8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696F6-0B04-BF25-B149-CB562548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29CA5-8B5D-16A5-3148-B9E0FA66D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219A7-981F-5FBF-A264-32B319C16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3FF8-F4E8-1042-A20A-43A6312C2A3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C2F37-D317-B425-3864-47D61B473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9B64-F25F-DACB-FC4B-669C2D92D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09E3-9E0A-3548-8021-08CF651D8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3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F6BAA9-2B7E-F4FE-B5AE-19263E51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54852"/>
            <a:ext cx="7184173" cy="539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8338425-8784-70A7-4FA2-1018D977C133}"/>
              </a:ext>
            </a:extLst>
          </p:cNvPr>
          <p:cNvSpPr/>
          <p:nvPr/>
        </p:nvSpPr>
        <p:spPr>
          <a:xfrm rot="10800000">
            <a:off x="2227711" y="4818164"/>
            <a:ext cx="828799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F3CE7-AEC2-DA2F-1973-CD6E6F30D022}"/>
              </a:ext>
            </a:extLst>
          </p:cNvPr>
          <p:cNvGrpSpPr/>
          <p:nvPr/>
        </p:nvGrpSpPr>
        <p:grpSpPr>
          <a:xfrm>
            <a:off x="8654039" y="4645312"/>
            <a:ext cx="3456184" cy="646331"/>
            <a:chOff x="9018270" y="4893320"/>
            <a:chExt cx="3100373" cy="646331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852CDD3-8741-0185-132C-FE4B889A2D99}"/>
                </a:ext>
              </a:extLst>
            </p:cNvPr>
            <p:cNvSpPr/>
            <p:nvPr/>
          </p:nvSpPr>
          <p:spPr>
            <a:xfrm>
              <a:off x="9018270" y="5063490"/>
              <a:ext cx="828799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88543F-549D-85B9-10B0-0F72FEECFE73}"/>
                </a:ext>
              </a:extLst>
            </p:cNvPr>
            <p:cNvSpPr txBox="1"/>
            <p:nvPr/>
          </p:nvSpPr>
          <p:spPr>
            <a:xfrm>
              <a:off x="9847069" y="4893320"/>
              <a:ext cx="2271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Faceted growth yields to dendritic growth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3A2E4D-592A-3313-A210-D5C8DF646E32}"/>
              </a:ext>
            </a:extLst>
          </p:cNvPr>
          <p:cNvSpPr txBox="1"/>
          <p:nvPr/>
        </p:nvSpPr>
        <p:spPr>
          <a:xfrm>
            <a:off x="384492" y="4645311"/>
            <a:ext cx="2227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Faceted ablation yields to rounding</a:t>
            </a:r>
          </a:p>
        </p:txBody>
      </p:sp>
    </p:spTree>
    <p:extLst>
      <p:ext uri="{BB962C8B-B14F-4D97-AF65-F5344CB8AC3E}">
        <p14:creationId xmlns:p14="http://schemas.microsoft.com/office/powerpoint/2010/main" val="417751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2024-01-10T21:55:04Z</dcterms:created>
  <dcterms:modified xsi:type="dcterms:W3CDTF">2024-01-10T22:22:25Z</dcterms:modified>
</cp:coreProperties>
</file>