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howGuides="1">
      <p:cViewPr>
        <p:scale>
          <a:sx n="109" d="100"/>
          <a:sy n="109" d="100"/>
        </p:scale>
        <p:origin x="5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43085" y="1822509"/>
            <a:ext cx="737925" cy="461665"/>
            <a:chOff x="4669155" y="4454884"/>
            <a:chExt cx="737925" cy="46166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7379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4830687" y="4454884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687" y="4454884"/>
                  <a:ext cx="452911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5492594" y="2575915"/>
            <a:ext cx="1834036" cy="461665"/>
            <a:chOff x="4669155" y="4477191"/>
            <a:chExt cx="1834036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183403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5333876" y="4477191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876" y="4477191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75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23</cp:revision>
  <dcterms:created xsi:type="dcterms:W3CDTF">2024-01-11T22:58:13Z</dcterms:created>
  <dcterms:modified xsi:type="dcterms:W3CDTF">2024-01-21T07:43:33Z</dcterms:modified>
</cp:coreProperties>
</file>