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7" r:id="rId11"/>
    <p:sldId id="265" r:id="rId12"/>
    <p:sldId id="264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9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0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E578-7C68-41EE-8C74-45F94CA8EC7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41BA-4EE3-48D1-A166-CC57AF3EF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0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80529192314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2" y="68235"/>
            <a:ext cx="73152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68541" y="3928146"/>
            <a:ext cx="4230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入门指南</a:t>
            </a:r>
            <a:endParaRPr lang="zh-CN" altLang="en-US" sz="2400" b="1" i="0" dirty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4778" y="4667416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  第一次课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1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-images.jianshu.io/upload_images/8134750-caeb423d6a243f35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8" y="613215"/>
            <a:ext cx="8305065" cy="14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06650" y="289447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常用的快捷键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7968" y="3904985"/>
            <a:ext cx="8476091" cy="184665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 + Enter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执行单元格代码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Shift + Enter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执行单元格代码并且移动到下一个单元格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Option + Enter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执行单元格代码，新建并移动到下一个单元格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Command + 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保存你的文档，默认以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格式，保存在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258434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035" y="2341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两种模式与快捷键</a:t>
            </a:r>
            <a:endParaRPr lang="zh-CN" altLang="en-US" sz="24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35" y="936426"/>
            <a:ext cx="838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中的单元，有两种模式：命令模式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(Command Mode)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与编辑模式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(Edit Mode)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，在不同模式下我们可以进行不同的操作。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upload-images.jianshu.io/upload_images/8134750-ad66c0287825c094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0" y="1742316"/>
            <a:ext cx="7069352" cy="13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62310" y="3310038"/>
            <a:ext cx="842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如上图，在编辑模式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(Edit Mode)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下，右上角出现一只铅笔的图标，单元左侧边框线呈现出绿色，点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键或运行单元格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(ctrl-enter)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切换回命令模式。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 descr="http://upload-images.jianshu.io/upload_images/8134750-f9192deb9043c6ed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0" y="4196991"/>
            <a:ext cx="6187035" cy="13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62309" y="5822438"/>
            <a:ext cx="842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在命令模式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(Command Mode)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下，铅笔图标消失，单元左侧边框线呈现蓝色，按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键或者双击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变为编辑状态。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43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281" y="279329"/>
            <a:ext cx="3992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保存和共享你的 </a:t>
            </a:r>
            <a:r>
              <a:rPr lang="en-US" altLang="zh-CN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719" y="1126408"/>
            <a:ext cx="57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中最重要和最棒的功能之一。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281" y="1844417"/>
            <a:ext cx="5638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进入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Files 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菜单，你会看到一个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Download As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img-blog.csdn.net/20180529192649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27" y="1535049"/>
            <a:ext cx="2888641" cy="36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2746" y="2459059"/>
            <a:ext cx="5551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保存为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个选项中的任何一个。最常用的是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文件，这样其他人就可以在自己的机器上复制代码；或者保存为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.html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 这样会打开一个网页（当想要保存嵌入在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中的图像时，这会派上用场）。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89" y="4080517"/>
            <a:ext cx="5426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nbconvert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选项手动将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转换为不同的格式，如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589" y="4983639"/>
            <a:ext cx="5490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还可以使用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，它允许你在其服务器上托管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Notebooks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并与多个用户共享。许多顶尖的研究项目都使用这个功能用于协作。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26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88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419" y="1479707"/>
            <a:ext cx="8201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 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 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应用程序，便于创建和共享文学化程序文档，支持实时代码、数学方程、可视化和 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，其用途包括数据清理和转换、数值模拟、统计建模、机器学习等等。目前，数据挖掘领域中最热门的比赛 </a:t>
            </a:r>
            <a:r>
              <a:rPr lang="en-US" altLang="zh-CN" sz="24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Kaggle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里的资料都是 </a:t>
            </a:r>
            <a:r>
              <a:rPr lang="en-US" altLang="zh-CN" sz="24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格式。对于</a:t>
            </a:r>
            <a:r>
              <a:rPr lang="zh-CN" altLang="en-US" sz="2400" b="1" i="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新手来说，学会使用 </a:t>
            </a:r>
            <a:r>
              <a:rPr lang="en-US" altLang="zh-CN" sz="24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 </a:t>
            </a:r>
            <a:r>
              <a:rPr lang="zh-CN" altLang="en-US" sz="24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非常重要。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4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250" y="365961"/>
            <a:ext cx="43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400" b="1" i="0" dirty="0" err="1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249" y="1337318"/>
            <a:ext cx="7666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是一款开放源代码的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应用程序，可让我们创建并共享代码和文档。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248" y="2671107"/>
            <a:ext cx="8342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它提供了一个环境，你可以在其中记录代码，运行代码，查看结果，可视化数据并在查看输出结果。这些特性使其成为一款执行端到端数据科学工作流程的便捷工具 ，可以用于数据清理，统计建模，构建和训练机器学习模型，可视化数据以及许多其他用途。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47" y="4620449"/>
            <a:ext cx="8342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当你还在构建项目原型时，</a:t>
            </a:r>
            <a:r>
              <a:rPr lang="en-US" altLang="zh-CN" sz="20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Notebooks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真的特别好用，因为你的代码是被写入独立的单元中并被单独执行的。这允许用户测试项目中的特定代码块，而无需从脚本的开始执行代码。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1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206" y="350060"/>
            <a:ext cx="46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如何安装 </a:t>
            </a:r>
            <a:r>
              <a:rPr lang="en-US" altLang="zh-CN" sz="2400" b="1" i="0" dirty="0" err="1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334" y="104028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334" y="1497271"/>
            <a:ext cx="4785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https://www.anaconda.com/download/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8" y="1866603"/>
            <a:ext cx="6291497" cy="34179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6278" y="5395504"/>
            <a:ext cx="7960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Anaconda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发行版来同时安装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Notebooks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i="0" dirty="0" smtClean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277" y="5875738"/>
            <a:ext cx="6451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并包含了数据科学和机器学习社区中常用的很多软件包。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8" y="1780063"/>
            <a:ext cx="2209800" cy="1771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8217" y="33929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开始！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304" y="1780063"/>
            <a:ext cx="2752894" cy="178708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557083" y="2395242"/>
            <a:ext cx="614995" cy="5826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47222" y="2664109"/>
            <a:ext cx="1555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8217" y="967345"/>
            <a:ext cx="651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将在默认浏览器中打开，网址为：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http://localhost:888</a:t>
            </a:r>
            <a:r>
              <a:rPr lang="en-US" altLang="zh-CN" b="1" i="0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/tree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48" y="1746950"/>
            <a:ext cx="2890207" cy="13063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8217" y="4348710"/>
            <a:ext cx="82327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打开后，你会在顶部看到三个选项卡：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（文件），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（运行）和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Clusters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（集群）。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Files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基本上列出了所有的文件，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Running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显示你当前已经打开的终端和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Notebooks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Clusters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0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parallel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包提供，用于并行计算。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05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14" y="1074925"/>
            <a:ext cx="5633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要打开一个新的 </a:t>
            </a:r>
            <a:r>
              <a:rPr lang="en-US" altLang="zh-CN" sz="2000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，请单击页面右侧的“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New”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选项卡。在这里，你有四个选项可供选择：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95" y="472190"/>
            <a:ext cx="2950752" cy="2482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0483" y="2292738"/>
            <a:ext cx="2786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⦁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3</a:t>
            </a:r>
          </a:p>
          <a:p>
            <a:pPr algn="just"/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⦁ Text File (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i="0" dirty="0" smtClean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⦁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Folder (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i="0" dirty="0" smtClean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⦁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Terminal (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516" y="4282628"/>
            <a:ext cx="6102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"Text File"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选项中，你会得到一个空白的文档。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8515" y="4944347"/>
            <a:ext cx="7279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"Folder"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选项中， 顾名思义它的功能就是创建文件夹。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515" y="5485051"/>
            <a:ext cx="7828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"Terminal"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的工作方式与你的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电脑或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电脑上的终端完全相同（或者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5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860" y="427698"/>
            <a:ext cx="5168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从“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New”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选项中选择 </a:t>
            </a:r>
            <a:r>
              <a:rPr lang="en-US" altLang="zh-CN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"Python 3" </a:t>
            </a:r>
            <a:r>
              <a:rPr lang="zh-CN" altLang="en-US" sz="2000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0" y="1316669"/>
            <a:ext cx="8298856" cy="17408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3860" y="3546349"/>
            <a:ext cx="7801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可以导入最常见的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——pandas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来开始你的项目。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860" y="4568194"/>
            <a:ext cx="8159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代码上方的菜单栏提供了操作单元格的各种选项：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insert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edit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cut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剪切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move cell up/down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上下移动单元格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 cells(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在单元格中运行代码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interupt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停止代码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save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保存工作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，以及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restart (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重新启动内核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13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80529192410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1" y="287693"/>
            <a:ext cx="8529477" cy="23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6401" y="287857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在下拉菜单中（如上所示），有四个选项：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228" y="3600676"/>
            <a:ext cx="851982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-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这是你输入代码的地方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Markdown -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这是输入文本的地方。可以在运行代码后添加结论，添加注释等。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b="1" i="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NBConvert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这是一个命令行工具，可将笔记本转换为另一种格式（如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Heading -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可以将标题添加到单独的小节并使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看起来干净整洁。这个选项现在已经集成到 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Markdown 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选项中。添加一个“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##”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，以确保在你之后输入的内容将被视为标题</a:t>
            </a:r>
            <a:endParaRPr lang="zh-CN" altLang="en-US" b="1" i="0" dirty="0"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tebookçé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6" y="390188"/>
            <a:ext cx="52959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10016" y="2881813"/>
            <a:ext cx="758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可以修改</a:t>
            </a:r>
            <a:r>
              <a:rPr lang="en-US" altLang="zh-CN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b="1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的名字，直接点击当前名称，弹出对话框进行修改：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 descr="notebookåç§°ä¿®æ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6" y="3795712"/>
            <a:ext cx="52959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1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992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Raven</dc:creator>
  <cp:lastModifiedBy>Raven</cp:lastModifiedBy>
  <cp:revision>12</cp:revision>
  <dcterms:created xsi:type="dcterms:W3CDTF">2018-11-18T09:08:46Z</dcterms:created>
  <dcterms:modified xsi:type="dcterms:W3CDTF">2018-11-18T09:55:15Z</dcterms:modified>
</cp:coreProperties>
</file>