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56" r:id="rId5"/>
    <p:sldId id="258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2781"/>
  </p:normalViewPr>
  <p:slideViewPr>
    <p:cSldViewPr snapToGrid="0">
      <p:cViewPr varScale="1">
        <p:scale>
          <a:sx n="53" d="100"/>
          <a:sy n="53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EE51-1560-47A5-BE30-C640E99FFC4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0FB7-FE37-4423-9C79-F13140EA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8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EE51-1560-47A5-BE30-C640E99FFC4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0FB7-FE37-4423-9C79-F13140EA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6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EE51-1560-47A5-BE30-C640E99FFC4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0FB7-FE37-4423-9C79-F13140EA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00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EE51-1560-47A5-BE30-C640E99FFC4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0FB7-FE37-4423-9C79-F13140EA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91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EE51-1560-47A5-BE30-C640E99FFC4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0FB7-FE37-4423-9C79-F13140EA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EE51-1560-47A5-BE30-C640E99FFC4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0FB7-FE37-4423-9C79-F13140EA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27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EE51-1560-47A5-BE30-C640E99FFC4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0FB7-FE37-4423-9C79-F13140EA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9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EE51-1560-47A5-BE30-C640E99FFC4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0FB7-FE37-4423-9C79-F13140EA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4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EE51-1560-47A5-BE30-C640E99FFC4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0FB7-FE37-4423-9C79-F13140EA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72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EE51-1560-47A5-BE30-C640E99FFC4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0FB7-FE37-4423-9C79-F13140EA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9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EE51-1560-47A5-BE30-C640E99FFC4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0FB7-FE37-4423-9C79-F13140EA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0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EE51-1560-47A5-BE30-C640E99FFC4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B0FB7-FE37-4423-9C79-F13140EA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71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3268" y="2799061"/>
            <a:ext cx="67897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OpenCV3.3 + Python3.6 </a:t>
            </a:r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开发环境配置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738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57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36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20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0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167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15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932" y="704370"/>
            <a:ext cx="77207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Anaconda navigator 左侧选择 Environment ，在右侧要使用的环境中，左上方将 Installed 改为 All，右侧搜索 cv ，便可看到 opencv，勾选后点击右下角 Apply ，同时还会安装几个依赖包，点击确认后稍等即可，我安装的版本是 3.4.1 。 </a:t>
            </a:r>
          </a:p>
        </p:txBody>
      </p:sp>
    </p:spTree>
    <p:extLst>
      <p:ext uri="{BB962C8B-B14F-4D97-AF65-F5344CB8AC3E}">
        <p14:creationId xmlns:p14="http://schemas.microsoft.com/office/powerpoint/2010/main" val="299082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3482" y="319069"/>
            <a:ext cx="5703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Anaconda 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下使用 </a:t>
            </a:r>
            <a:r>
              <a:rPr lang="en-US" altLang="zh-CN" sz="2400" b="1" dirty="0" err="1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2400" b="1" dirty="0" err="1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6776" y="1184345"/>
            <a:ext cx="366959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管理各种包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3483" y="2040036"/>
            <a:ext cx="750577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如果输入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conda install -c menpo opencv 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，安装的版本是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v2.4.11</a:t>
            </a:r>
            <a:endParaRPr kumimoji="0" lang="zh-CN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3482" y="3158957"/>
            <a:ext cx="76488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如果输入 </a:t>
            </a:r>
            <a:r>
              <a:rPr lang="zh-CN" altLang="zh-CN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conda install -c menpo opencv3 </a:t>
            </a:r>
            <a:r>
              <a:rPr lang="zh-CN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安装的版本是 </a:t>
            </a:r>
            <a:r>
              <a:rPr lang="zh-CN" altLang="zh-CN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v3.1.0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6" y="4435171"/>
            <a:ext cx="6972715" cy="9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1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99" y="3486316"/>
            <a:ext cx="6678558" cy="16112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99" y="1339340"/>
            <a:ext cx="6356970" cy="14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7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81" y="471778"/>
            <a:ext cx="5711729" cy="18785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81" y="3186734"/>
            <a:ext cx="6076614" cy="233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2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8" y="1158920"/>
            <a:ext cx="7848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02" y="1140268"/>
            <a:ext cx="6254487" cy="222584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4343" y="310304"/>
            <a:ext cx="2606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 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2400" b="1" dirty="0" err="1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4343" y="4221003"/>
            <a:ext cx="76014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自带的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管理包的话，可以试试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pip install opencv-python 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，之后会自动下载 </a:t>
            </a:r>
          </a:p>
        </p:txBody>
      </p:sp>
      <p:sp>
        <p:nvSpPr>
          <p:cNvPr id="5" name="矩形 4"/>
          <p:cNvSpPr/>
          <p:nvPr/>
        </p:nvSpPr>
        <p:spPr>
          <a:xfrm>
            <a:off x="604343" y="3534354"/>
            <a:ext cx="5513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https://pypi.org/project/opencv-python/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82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22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46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142</Words>
  <Application>Microsoft Macintosh PowerPoint</Application>
  <PresentationFormat>全屏显示(4:3)</PresentationFormat>
  <Paragraphs>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Raven</dc:creator>
  <cp:lastModifiedBy>Happy</cp:lastModifiedBy>
  <cp:revision>12</cp:revision>
  <dcterms:created xsi:type="dcterms:W3CDTF">2018-11-18T13:14:58Z</dcterms:created>
  <dcterms:modified xsi:type="dcterms:W3CDTF">2018-11-27T06:20:50Z</dcterms:modified>
</cp:coreProperties>
</file>