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5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9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21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0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9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6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CE498A-5ED5-4319-8351-DBE9961734A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9ACF75-3124-405E-8282-D75BE18D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claim or statement about a parameter of a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3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 analysts test a hypothesis by measuring and examining a random sample of the population being analyzed. All analysts use a random population sample to test two different hypotheses: the </a:t>
            </a:r>
            <a:r>
              <a:rPr lang="en-US" b="1" dirty="0"/>
              <a:t>Null hypothesis</a:t>
            </a:r>
            <a:r>
              <a:rPr lang="en-US" dirty="0"/>
              <a:t> and the </a:t>
            </a:r>
            <a:r>
              <a:rPr lang="en-US" b="1" dirty="0"/>
              <a:t>Alternative hypothesis</a:t>
            </a:r>
            <a:r>
              <a:rPr lang="en-US" dirty="0"/>
              <a:t>. The null hypothesis is the hypothesis the analyst believes to be true.</a:t>
            </a:r>
          </a:p>
        </p:txBody>
      </p:sp>
    </p:spTree>
    <p:extLst>
      <p:ext uri="{BB962C8B-B14F-4D97-AF65-F5344CB8AC3E}">
        <p14:creationId xmlns:p14="http://schemas.microsoft.com/office/powerpoint/2010/main" val="294079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Hypothesis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the value of the parameter  be ________?</a:t>
            </a:r>
          </a:p>
          <a:p>
            <a:r>
              <a:rPr lang="en-US" dirty="0" smtClean="0"/>
              <a:t>Use data to support the claim.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0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before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random sample of population.</a:t>
            </a:r>
          </a:p>
          <a:p>
            <a:r>
              <a:rPr lang="en-US" dirty="0" smtClean="0"/>
              <a:t>The sample size should be large enough to ensure that distribution of our sample is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6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size = N ; Null population proportion = P0</a:t>
            </a:r>
          </a:p>
          <a:p>
            <a:r>
              <a:rPr lang="en-US" dirty="0" smtClean="0"/>
              <a:t>N*Po at least </a:t>
            </a:r>
            <a:r>
              <a:rPr lang="en-US" smtClean="0"/>
              <a:t>be 1o.</a:t>
            </a:r>
            <a:endParaRPr lang="en-US" dirty="0" smtClean="0"/>
          </a:p>
          <a:p>
            <a:r>
              <a:rPr lang="en-US" dirty="0" smtClean="0"/>
              <a:t>N*(1-P0) at least be 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6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93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Hypothesis Testing</vt:lpstr>
      <vt:lpstr>Two types of hypothesis</vt:lpstr>
      <vt:lpstr>Why Hypothesis Testing?</vt:lpstr>
      <vt:lpstr>Assumptions before testing</vt:lpstr>
      <vt:lpstr>Calculation of Sample size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Bhunia, Arup</dc:creator>
  <cp:lastModifiedBy>Bhunia, Arup</cp:lastModifiedBy>
  <cp:revision>5</cp:revision>
  <dcterms:created xsi:type="dcterms:W3CDTF">2020-01-05T08:10:03Z</dcterms:created>
  <dcterms:modified xsi:type="dcterms:W3CDTF">2020-01-05T09:09:58Z</dcterms:modified>
</cp:coreProperties>
</file>