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4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8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4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3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03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8B25-2D5F-4783-9A17-8AE0EF7D582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E503CD-4B85-4B5F-903C-47C174B18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5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1A2B-FCD2-4270-8F76-1390CE18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CS232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7F4A7-3B2B-463F-BD37-357DC308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 – linked LISTS</a:t>
            </a:r>
          </a:p>
        </p:txBody>
      </p:sp>
    </p:spTree>
    <p:extLst>
      <p:ext uri="{BB962C8B-B14F-4D97-AF65-F5344CB8AC3E}">
        <p14:creationId xmlns:p14="http://schemas.microsoft.com/office/powerpoint/2010/main" val="29484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6930-DAF7-407B-8C9A-86116593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C36C-4553-4E9D-B7D6-6A4BA6D1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128"/>
            <a:ext cx="10515600" cy="4814872"/>
          </a:xfrm>
        </p:spPr>
        <p:txBody>
          <a:bodyPr>
            <a:normAutofit/>
          </a:bodyPr>
          <a:lstStyle/>
          <a:p>
            <a:r>
              <a:rPr lang="en-US" sz="1600" dirty="0"/>
              <a:t>Questions  (5 mins) – </a:t>
            </a:r>
          </a:p>
          <a:p>
            <a:r>
              <a:rPr lang="en-US" sz="1600" dirty="0"/>
              <a:t>Review  Assignment 4 – flipping the queue and building a Deque (note access to underlying list)   (10 mins)</a:t>
            </a:r>
          </a:p>
          <a:p>
            <a:r>
              <a:rPr lang="en-US" sz="1600" dirty="0"/>
              <a:t>Review LINKEDLIST and methods (5 mins)</a:t>
            </a:r>
          </a:p>
          <a:p>
            <a:r>
              <a:rPr lang="en-US" sz="1600" dirty="0"/>
              <a:t>Demo individual methods using python tutor, have students participate  (25 mins)</a:t>
            </a:r>
          </a:p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activity – implement a traverse and print method  (15 mins)</a:t>
            </a:r>
          </a:p>
          <a:p>
            <a:r>
              <a:rPr lang="en-US" sz="1600" dirty="0"/>
              <a:t>Debrief activity (5 mins)</a:t>
            </a:r>
          </a:p>
          <a:p>
            <a:r>
              <a:rPr lang="en-US" sz="1600" dirty="0"/>
              <a:t>Class discussion – implementing a stack using linked lists, write pseudo code  (10 mins)</a:t>
            </a:r>
          </a:p>
          <a:p>
            <a:r>
              <a:rPr lang="en-US" sz="1600" dirty="0"/>
              <a:t>Review stack implementation (10 mins)</a:t>
            </a:r>
          </a:p>
          <a:p>
            <a:r>
              <a:rPr lang="en-US" sz="1600" dirty="0"/>
              <a:t>Review Midterm Project (10 mins)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1BE5-808F-4888-8534-A2F806B7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6099-C2FD-4FD1-B51A-82ACD3F9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Given unorderedlist.py</a:t>
            </a:r>
          </a:p>
          <a:p>
            <a:r>
              <a:rPr lang="en-US" dirty="0"/>
              <a:t>Write a method called traverse which prints out the contents of the list (</a:t>
            </a:r>
            <a:r>
              <a:rPr lang="en-US" dirty="0" err="1"/>
              <a:t>ie</a:t>
            </a:r>
            <a:r>
              <a:rPr lang="en-US" dirty="0"/>
              <a:t> an actual print method in the method) by going from node to node in the linked list</a:t>
            </a:r>
          </a:p>
          <a:p>
            <a:r>
              <a:rPr lang="en-US" dirty="0"/>
              <a:t>Write driver to do the following</a:t>
            </a:r>
          </a:p>
          <a:p>
            <a:pPr lvl="1"/>
            <a:r>
              <a:rPr lang="en-US" dirty="0"/>
              <a:t>Create a linked list</a:t>
            </a:r>
          </a:p>
          <a:p>
            <a:pPr lvl="1"/>
            <a:r>
              <a:rPr lang="en-US" dirty="0"/>
              <a:t>Adds three items to the linked list</a:t>
            </a:r>
          </a:p>
          <a:p>
            <a:pPr lvl="1"/>
            <a:r>
              <a:rPr lang="en-US" dirty="0"/>
              <a:t>Calls traverse to print out the contents of the linked list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4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453</TotalTime>
  <Words>176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CS232 Data Structures</vt:lpstr>
      <vt:lpstr>Agenda</vt:lpstr>
      <vt:lpstr>1st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CS232 Data Structures</dc:title>
  <dc:creator>Bruce Tis</dc:creator>
  <cp:lastModifiedBy>Bruce Tis</cp:lastModifiedBy>
  <cp:revision>11</cp:revision>
  <cp:lastPrinted>2022-02-17T20:14:30Z</cp:lastPrinted>
  <dcterms:created xsi:type="dcterms:W3CDTF">2022-01-20T19:15:04Z</dcterms:created>
  <dcterms:modified xsi:type="dcterms:W3CDTF">2022-02-17T20:17:21Z</dcterms:modified>
</cp:coreProperties>
</file>