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7ADF-9CF4-4741-B76C-95B43E9F8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F97C5-8856-47F6-8504-D8D2A3A1D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6C969-D572-40CC-8308-B7918DF3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93C3A-81BD-44C2-A3B5-E35F05B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7623C-3157-440A-960F-CBC14706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67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8F94-1B76-4ABA-BA54-3C96ACBB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192E0C-1803-40D5-A615-2BC4E587A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51D00-FA7D-4860-AFF0-B65E42B6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07E9B-F66E-4801-BC6F-258D8583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B0FC8-879D-4852-A38F-56043BF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107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F08A79-03BE-496D-A30A-3731A35CF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D74613-7CD5-4668-A72D-518B70D4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59C76-CE48-46DC-8644-D2CFBF49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8D618-19EB-4B21-B16D-0E53AF5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529B5-7E0F-4597-BE7F-3AE26AD2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6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5FE16-6036-4E74-A94A-479CC772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087FC-6C9E-4267-BD4B-1620346B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212C0-901D-4133-8957-07CAE2E3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1C892-72E4-4C5A-ABCF-C321210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8A972-863D-4559-A40D-7CCBD70B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074B7-D8A6-4377-B34B-B12E70BB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06A2F-88D0-4010-8E78-B753D7C8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9F4A1-9604-4E26-8DC5-9E57B126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75BDE-C0E3-48C7-967A-AB8ACA01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F4A75-EC77-443D-940E-71621198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92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5BBF9-BD0F-4142-A5F7-0D6ACF67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1888A-B581-4460-9CE0-FB9B4C25A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1C7C57-418F-462E-9471-6BCE65DF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1DF659-F295-4FC6-8C60-556A39A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FD9223-9226-4F97-A2B9-66773C9E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720000-2B89-4BAC-8C8D-5BAEB25D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7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2FB5C-AB88-4C5F-A965-483AFFF2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4CC75-AA0D-43DF-BB29-476BB7A6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EE6D8D-BA00-494D-A0BA-D4881AD2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0B7AF9-7F9E-4797-B215-3CF0238C2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A3E7AE-4546-4FC1-AC0D-47F673706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F30440-CA71-4E09-8173-505EC952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5C9E06-09C0-40D4-A236-181E7F9F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C76926-2B8C-4F1C-ADB9-252EF646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53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374F-C814-4B39-8E90-21DD2D4F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2ACDDC-98EF-44F0-8DF0-5EAB5E9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B4A07-18E5-4D31-B89C-CDD81CE3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4F9D7A-6750-4A34-B307-E0362B03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78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F160CE-7DD1-49B6-877D-477843B3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F95F25-AA9E-4DD4-9B39-84AC495D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726C52-4BC7-4683-A118-04B1AFE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9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2D65-F5B4-48E7-AF79-8AA91742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856A3-5E9E-4C09-9933-C64CDC76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184818-1AD3-467E-963C-A125BA1C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591DFC-7DBE-4FED-86A8-DD34A54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F0E7B-851C-4C24-829D-410E9D40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18355-A10E-4D16-B396-5DB4C194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2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4C54-6A65-4361-A12F-75A82C1E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99A4E8-848E-4E7E-88D7-816C9C48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6C57D9-D4E6-4E58-BA08-3EDA18A6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1DEB4-8A42-4D50-93E9-DFEC2E4D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7B7F4F-0740-4F1D-A070-C4C8546F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EADDC-CC9B-4ED3-A76B-F1E50F39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4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D7C009-B869-4126-A4D3-4B54ED7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E94855-F06B-47A2-9C49-D5EE7C5F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B7587-218D-4779-BBDC-F827E95E0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2003-0E7B-48E6-9EF4-4F5F32E3C6E2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3325F-B4F2-4EF6-AF41-1809A08B9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83C6B-98BB-4357-8D1D-EA9F78CC3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DDC7-6AD4-484D-B493-69D5BAF51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738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135312-D6B2-4434-B848-B6DD6D43B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3" b="9069"/>
          <a:stretch/>
        </p:blipFill>
        <p:spPr>
          <a:xfrm>
            <a:off x="678861" y="1132601"/>
            <a:ext cx="9116283" cy="552860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CFE114C-32B5-4EF6-928B-2E445C80E4E2}"/>
              </a:ext>
            </a:extLst>
          </p:cNvPr>
          <p:cNvSpPr/>
          <p:nvPr/>
        </p:nvSpPr>
        <p:spPr>
          <a:xfrm>
            <a:off x="2396856" y="576776"/>
            <a:ext cx="7351828" cy="56270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latin typeface="Aharoni" panose="02010803020104030203" pitchFamily="2" charset="-79"/>
                <a:cs typeface="Aharoni" panose="02010803020104030203" pitchFamily="2" charset="-79"/>
              </a:rPr>
              <a:t>UNIVERSIDAD PRIVADA DE TACNA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2F069C-31A7-49DC-A9A3-50D46602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1" y="52397"/>
            <a:ext cx="1228481" cy="15340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361763-3ED0-475E-9D35-E7393F639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018" y="107510"/>
            <a:ext cx="1493581" cy="15012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F8B642-2092-4327-B794-F7C088F26A59}"/>
              </a:ext>
            </a:extLst>
          </p:cNvPr>
          <p:cNvSpPr txBox="1"/>
          <p:nvPr/>
        </p:nvSpPr>
        <p:spPr>
          <a:xfrm>
            <a:off x="5943591" y="2502237"/>
            <a:ext cx="4332545" cy="120032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latin typeface="Bodoni MT Black" panose="02070A03080606020203" pitchFamily="18" charset="0"/>
              </a:rPr>
              <a:t>ESPECIFICACION DE REQUERIMIENTOS </a:t>
            </a:r>
          </a:p>
          <a:p>
            <a:pPr algn="ctr"/>
            <a:r>
              <a:rPr lang="es-PE" sz="2400" dirty="0">
                <a:latin typeface="Bodoni MT Black" panose="02070A03080606020203" pitchFamily="18" charset="0"/>
              </a:rPr>
              <a:t>DE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7C3EA3-A737-4FAA-A216-BC78E9255924}"/>
              </a:ext>
            </a:extLst>
          </p:cNvPr>
          <p:cNvSpPr txBox="1"/>
          <p:nvPr/>
        </p:nvSpPr>
        <p:spPr>
          <a:xfrm>
            <a:off x="9474695" y="5804170"/>
            <a:ext cx="2676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INTEGRANTES:</a:t>
            </a:r>
          </a:p>
          <a:p>
            <a:pPr marL="285750" indent="-285750">
              <a:buFontTx/>
              <a:buChar char="-"/>
            </a:pPr>
            <a:r>
              <a:rPr lang="es-PE" sz="1400" dirty="0"/>
              <a:t>Pilco Quispe, Mireya Flavia</a:t>
            </a:r>
          </a:p>
          <a:p>
            <a:pPr marL="285750" indent="-285750">
              <a:buFontTx/>
              <a:buChar char="-"/>
            </a:pPr>
            <a:r>
              <a:rPr lang="es-PE" sz="1400" dirty="0"/>
              <a:t>Salamanca Contreras, Fiorella</a:t>
            </a:r>
          </a:p>
          <a:p>
            <a:pPr marL="285750" indent="-285750">
              <a:buFontTx/>
              <a:buChar char="-"/>
            </a:pPr>
            <a:r>
              <a:rPr lang="es-PE" sz="1400" dirty="0"/>
              <a:t>Zavala Venegas , Luis Ángel</a:t>
            </a:r>
          </a:p>
        </p:txBody>
      </p:sp>
    </p:spTree>
    <p:extLst>
      <p:ext uri="{BB962C8B-B14F-4D97-AF65-F5344CB8AC3E}">
        <p14:creationId xmlns:p14="http://schemas.microsoft.com/office/powerpoint/2010/main" val="17574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6CF61B-55B4-4D7E-9936-B853CE61D1E4}"/>
              </a:ext>
            </a:extLst>
          </p:cNvPr>
          <p:cNvSpPr/>
          <p:nvPr/>
        </p:nvSpPr>
        <p:spPr>
          <a:xfrm>
            <a:off x="225084" y="0"/>
            <a:ext cx="647112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PE" sz="2000" dirty="0">
                <a:latin typeface="Bodoni MT Black" panose="02070A03080606020203" pitchFamily="18" charset="0"/>
              </a:rPr>
              <a:t>REQUERIMIENTOS </a:t>
            </a:r>
          </a:p>
        </p:txBody>
      </p: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8B10D68B-78CC-4C8A-9BE5-89830A2B2013}"/>
              </a:ext>
            </a:extLst>
          </p:cNvPr>
          <p:cNvSpPr/>
          <p:nvPr/>
        </p:nvSpPr>
        <p:spPr>
          <a:xfrm>
            <a:off x="1967131" y="339361"/>
            <a:ext cx="8539089" cy="713979"/>
          </a:xfrm>
          <a:prstGeom prst="downArrowCallout">
            <a:avLst/>
          </a:prstGeom>
          <a:solidFill>
            <a:srgbClr val="00206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MODULO ESTADISTICAS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52F227-7E94-427A-B551-D184B5C23744}"/>
              </a:ext>
            </a:extLst>
          </p:cNvPr>
          <p:cNvSpPr/>
          <p:nvPr/>
        </p:nvSpPr>
        <p:spPr>
          <a:xfrm>
            <a:off x="1124240" y="1645051"/>
            <a:ext cx="1379525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CÓDIGO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BD913A4-AF5F-4476-A713-129F760E918D}"/>
              </a:ext>
            </a:extLst>
          </p:cNvPr>
          <p:cNvSpPr/>
          <p:nvPr/>
        </p:nvSpPr>
        <p:spPr>
          <a:xfrm>
            <a:off x="2844496" y="1635609"/>
            <a:ext cx="2658795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REQUERIMIENTO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BC7C720-C139-4110-A1C4-AE6B4810726E}"/>
              </a:ext>
            </a:extLst>
          </p:cNvPr>
          <p:cNvSpPr/>
          <p:nvPr/>
        </p:nvSpPr>
        <p:spPr>
          <a:xfrm>
            <a:off x="6175130" y="1645051"/>
            <a:ext cx="2500534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DESCRIPCIÓN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0DE9BE1-8D71-4657-BE3C-0A191E10C3E2}"/>
              </a:ext>
            </a:extLst>
          </p:cNvPr>
          <p:cNvSpPr/>
          <p:nvPr/>
        </p:nvSpPr>
        <p:spPr>
          <a:xfrm>
            <a:off x="9737643" y="1635609"/>
            <a:ext cx="1720256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PRIORIDAD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4EB92FA-0E89-4DFC-A4FA-939EAFD078E0}"/>
              </a:ext>
            </a:extLst>
          </p:cNvPr>
          <p:cNvSpPr/>
          <p:nvPr/>
        </p:nvSpPr>
        <p:spPr>
          <a:xfrm>
            <a:off x="1378157" y="2757046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RF-01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EB30A99-40BF-4C2E-B0DB-1B9211B71516}"/>
              </a:ext>
            </a:extLst>
          </p:cNvPr>
          <p:cNvSpPr/>
          <p:nvPr/>
        </p:nvSpPr>
        <p:spPr>
          <a:xfrm>
            <a:off x="1378156" y="4337885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4371DF-241B-4D21-B28C-6EC8B2838E37}"/>
              </a:ext>
            </a:extLst>
          </p:cNvPr>
          <p:cNvSpPr/>
          <p:nvPr/>
        </p:nvSpPr>
        <p:spPr>
          <a:xfrm>
            <a:off x="2838022" y="2764500"/>
            <a:ext cx="2559355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Visualizar estadísticas mundiales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C9D6D10-7A60-463A-9D17-AD506C5A9DA0}"/>
              </a:ext>
            </a:extLst>
          </p:cNvPr>
          <p:cNvSpPr/>
          <p:nvPr/>
        </p:nvSpPr>
        <p:spPr>
          <a:xfrm>
            <a:off x="2837380" y="4414909"/>
            <a:ext cx="2387833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Visualizar estadísticas por país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6F1292-E23D-48A9-968C-3E2D1BE808B8}"/>
              </a:ext>
            </a:extLst>
          </p:cNvPr>
          <p:cNvSpPr/>
          <p:nvPr/>
        </p:nvSpPr>
        <p:spPr>
          <a:xfrm>
            <a:off x="5919347" y="2531601"/>
            <a:ext cx="3227871" cy="10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La aplicación mostrará las estadísticas mundiales del Covid-19, número de contagiados, muertos y recuperados.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799EE35-7ECE-4179-9DA8-E45320FB2724}"/>
              </a:ext>
            </a:extLst>
          </p:cNvPr>
          <p:cNvSpPr/>
          <p:nvPr/>
        </p:nvSpPr>
        <p:spPr>
          <a:xfrm>
            <a:off x="5919347" y="3808816"/>
            <a:ext cx="3428157" cy="167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La aplicación mostrará las estadísticas de infectados por país del Covid-19. </a:t>
            </a:r>
            <a:endParaRPr lang="es-PE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Al seleccionar un país, se podrá visualizar el número de contagiados, muertos y recuperados.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2D7A868-AAA5-4FC4-A67C-E2CF26F41D2C}"/>
              </a:ext>
            </a:extLst>
          </p:cNvPr>
          <p:cNvSpPr/>
          <p:nvPr/>
        </p:nvSpPr>
        <p:spPr>
          <a:xfrm>
            <a:off x="10328306" y="2764500"/>
            <a:ext cx="538930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rgbClr val="FF0000"/>
                </a:solidFill>
              </a:rPr>
              <a:t>ALTA</a:t>
            </a:r>
            <a:endParaRPr lang="es-PE" sz="1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A92CCAC-D7C0-4A55-8DE3-1CB4A50722F1}"/>
              </a:ext>
            </a:extLst>
          </p:cNvPr>
          <p:cNvSpPr/>
          <p:nvPr/>
        </p:nvSpPr>
        <p:spPr>
          <a:xfrm>
            <a:off x="10328306" y="4414909"/>
            <a:ext cx="538930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rgbClr val="FF0000"/>
                </a:solidFill>
              </a:rPr>
              <a:t>ALTA</a:t>
            </a:r>
            <a:endParaRPr lang="es-PE" sz="1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1026" name="Picture 2" descr="Requerimientos y determinantes">
            <a:extLst>
              <a:ext uri="{FF2B5EF4-FFF2-40B4-BE49-F238E27FC236}">
                <a16:creationId xmlns:a16="http://schemas.microsoft.com/office/drawing/2014/main" id="{2825A31B-1231-4BC7-B685-BCFBDC3A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960">
            <a:off x="10729051" y="202900"/>
            <a:ext cx="1210955" cy="12831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200A794-8D97-4DCB-932E-D5CE130D67A6}"/>
              </a:ext>
            </a:extLst>
          </p:cNvPr>
          <p:cNvCxnSpPr>
            <a:cxnSpLocks/>
          </p:cNvCxnSpPr>
          <p:nvPr/>
        </p:nvCxnSpPr>
        <p:spPr>
          <a:xfrm>
            <a:off x="1124240" y="3713874"/>
            <a:ext cx="108426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5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6CF61B-55B4-4D7E-9936-B853CE61D1E4}"/>
              </a:ext>
            </a:extLst>
          </p:cNvPr>
          <p:cNvSpPr/>
          <p:nvPr/>
        </p:nvSpPr>
        <p:spPr>
          <a:xfrm>
            <a:off x="225084" y="0"/>
            <a:ext cx="647112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PE" sz="2000" dirty="0">
                <a:latin typeface="Bodoni MT Black" panose="02070A03080606020203" pitchFamily="18" charset="0"/>
              </a:rPr>
              <a:t>REQUERIMIENTOS </a:t>
            </a:r>
          </a:p>
        </p:txBody>
      </p: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8B10D68B-78CC-4C8A-9BE5-89830A2B2013}"/>
              </a:ext>
            </a:extLst>
          </p:cNvPr>
          <p:cNvSpPr/>
          <p:nvPr/>
        </p:nvSpPr>
        <p:spPr>
          <a:xfrm>
            <a:off x="1967131" y="339361"/>
            <a:ext cx="8539089" cy="713979"/>
          </a:xfrm>
          <a:prstGeom prst="downArrowCallout">
            <a:avLst/>
          </a:prstGeom>
          <a:solidFill>
            <a:srgbClr val="00206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MODULO PREVENCIÓN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52F227-7E94-427A-B551-D184B5C23744}"/>
              </a:ext>
            </a:extLst>
          </p:cNvPr>
          <p:cNvSpPr/>
          <p:nvPr/>
        </p:nvSpPr>
        <p:spPr>
          <a:xfrm>
            <a:off x="1124240" y="1645051"/>
            <a:ext cx="1379525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CÓDIGO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BD913A4-AF5F-4476-A713-129F760E918D}"/>
              </a:ext>
            </a:extLst>
          </p:cNvPr>
          <p:cNvSpPr/>
          <p:nvPr/>
        </p:nvSpPr>
        <p:spPr>
          <a:xfrm>
            <a:off x="2844496" y="1635609"/>
            <a:ext cx="2658795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REQUERIMIENTO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BC7C720-C139-4110-A1C4-AE6B4810726E}"/>
              </a:ext>
            </a:extLst>
          </p:cNvPr>
          <p:cNvSpPr/>
          <p:nvPr/>
        </p:nvSpPr>
        <p:spPr>
          <a:xfrm>
            <a:off x="6175130" y="1645051"/>
            <a:ext cx="2500534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DESCRIPCIÓN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4EB92FA-0E89-4DFC-A4FA-939EAFD078E0}"/>
              </a:ext>
            </a:extLst>
          </p:cNvPr>
          <p:cNvSpPr/>
          <p:nvPr/>
        </p:nvSpPr>
        <p:spPr>
          <a:xfrm>
            <a:off x="1378157" y="2757046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RF-03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EB30A99-40BF-4C2E-B0DB-1B9211B71516}"/>
              </a:ext>
            </a:extLst>
          </p:cNvPr>
          <p:cNvSpPr/>
          <p:nvPr/>
        </p:nvSpPr>
        <p:spPr>
          <a:xfrm>
            <a:off x="1378156" y="4445338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4371DF-241B-4D21-B28C-6EC8B2838E37}"/>
              </a:ext>
            </a:extLst>
          </p:cNvPr>
          <p:cNvSpPr/>
          <p:nvPr/>
        </p:nvSpPr>
        <p:spPr>
          <a:xfrm>
            <a:off x="2656015" y="2803288"/>
            <a:ext cx="2750561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Visualizar información del Covid-19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C9D6D10-7A60-463A-9D17-AD506C5A9DA0}"/>
              </a:ext>
            </a:extLst>
          </p:cNvPr>
          <p:cNvSpPr/>
          <p:nvPr/>
        </p:nvSpPr>
        <p:spPr>
          <a:xfrm>
            <a:off x="2857963" y="4522362"/>
            <a:ext cx="2346668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Visualizar guía de emergencia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6F1292-E23D-48A9-968C-3E2D1BE808B8}"/>
              </a:ext>
            </a:extLst>
          </p:cNvPr>
          <p:cNvSpPr/>
          <p:nvPr/>
        </p:nvSpPr>
        <p:spPr>
          <a:xfrm>
            <a:off x="5778667" y="2531601"/>
            <a:ext cx="3568837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La aplicación mostrará la información general del Covid-19 (población vulnerable, síntomas, progreso, precauciones para evitar el contagio).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799EE35-7ECE-4179-9DA8-E45320FB2724}"/>
              </a:ext>
            </a:extLst>
          </p:cNvPr>
          <p:cNvSpPr/>
          <p:nvPr/>
        </p:nvSpPr>
        <p:spPr>
          <a:xfrm>
            <a:off x="5778667" y="4018366"/>
            <a:ext cx="3632616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La aplicación mostrará una guía de emergencia frente al contagio del Covid-19, información de la propagación del virus, formas de transmisión, números de emergencia.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2D7A868-AAA5-4FC4-A67C-E2CF26F41D2C}"/>
              </a:ext>
            </a:extLst>
          </p:cNvPr>
          <p:cNvSpPr/>
          <p:nvPr/>
        </p:nvSpPr>
        <p:spPr>
          <a:xfrm>
            <a:off x="10341039" y="2799902"/>
            <a:ext cx="538930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rgbClr val="FF0000"/>
                </a:solidFill>
              </a:rPr>
              <a:t>ALTA</a:t>
            </a:r>
            <a:endParaRPr lang="es-PE" sz="1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A92CCAC-D7C0-4A55-8DE3-1CB4A50722F1}"/>
              </a:ext>
            </a:extLst>
          </p:cNvPr>
          <p:cNvSpPr/>
          <p:nvPr/>
        </p:nvSpPr>
        <p:spPr>
          <a:xfrm>
            <a:off x="10253675" y="4644303"/>
            <a:ext cx="713657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</a:rPr>
              <a:t>MEDIO</a:t>
            </a:r>
            <a:endParaRPr lang="es-PE" sz="1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1026" name="Picture 2" descr="Requerimientos y determinantes">
            <a:extLst>
              <a:ext uri="{FF2B5EF4-FFF2-40B4-BE49-F238E27FC236}">
                <a16:creationId xmlns:a16="http://schemas.microsoft.com/office/drawing/2014/main" id="{2825A31B-1231-4BC7-B685-BCFBDC3A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960">
            <a:off x="10729051" y="202900"/>
            <a:ext cx="1210955" cy="12831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EAC73A8-3F60-4228-965A-835B05ED95E4}"/>
              </a:ext>
            </a:extLst>
          </p:cNvPr>
          <p:cNvCxnSpPr>
            <a:cxnSpLocks/>
          </p:cNvCxnSpPr>
          <p:nvPr/>
        </p:nvCxnSpPr>
        <p:spPr>
          <a:xfrm>
            <a:off x="1124240" y="3923424"/>
            <a:ext cx="108426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2129A029-4DC5-457E-85D4-C92DAB77D4B4}"/>
              </a:ext>
            </a:extLst>
          </p:cNvPr>
          <p:cNvSpPr/>
          <p:nvPr/>
        </p:nvSpPr>
        <p:spPr>
          <a:xfrm>
            <a:off x="1378156" y="5938498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2065FD5-913D-4189-8B17-606D3FF13458}"/>
              </a:ext>
            </a:extLst>
          </p:cNvPr>
          <p:cNvSpPr/>
          <p:nvPr/>
        </p:nvSpPr>
        <p:spPr>
          <a:xfrm>
            <a:off x="2933111" y="6015522"/>
            <a:ext cx="2196370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Realizar un autodiagnóstico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99B9A4A-C226-4186-A3D4-E8B4A44AD438}"/>
              </a:ext>
            </a:extLst>
          </p:cNvPr>
          <p:cNvSpPr/>
          <p:nvPr/>
        </p:nvSpPr>
        <p:spPr>
          <a:xfrm>
            <a:off x="5815115" y="5672299"/>
            <a:ext cx="3596168" cy="10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La aplicación permitirá realizar un cuestionario para el autodiagnóstico de un posible caso infectado del Covid-19.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B3D8DA-1DCD-40F5-B347-BEFE656C1862}"/>
              </a:ext>
            </a:extLst>
          </p:cNvPr>
          <p:cNvSpPr/>
          <p:nvPr/>
        </p:nvSpPr>
        <p:spPr>
          <a:xfrm>
            <a:off x="10253675" y="5995464"/>
            <a:ext cx="713657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</a:rPr>
              <a:t>MEDIO</a:t>
            </a:r>
            <a:endParaRPr lang="es-PE" sz="1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C36295B-D29A-4B44-A583-AEBF13139130}"/>
              </a:ext>
            </a:extLst>
          </p:cNvPr>
          <p:cNvCxnSpPr>
            <a:cxnSpLocks/>
          </p:cNvCxnSpPr>
          <p:nvPr/>
        </p:nvCxnSpPr>
        <p:spPr>
          <a:xfrm>
            <a:off x="1124240" y="5577357"/>
            <a:ext cx="108426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67DCAE24-3CE7-4C4A-9543-1BBB382523A0}"/>
              </a:ext>
            </a:extLst>
          </p:cNvPr>
          <p:cNvSpPr/>
          <p:nvPr/>
        </p:nvSpPr>
        <p:spPr>
          <a:xfrm>
            <a:off x="9737643" y="1635609"/>
            <a:ext cx="1720256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PRIORIDAD</a:t>
            </a:r>
          </a:p>
        </p:txBody>
      </p:sp>
    </p:spTree>
    <p:extLst>
      <p:ext uri="{BB962C8B-B14F-4D97-AF65-F5344CB8AC3E}">
        <p14:creationId xmlns:p14="http://schemas.microsoft.com/office/powerpoint/2010/main" val="327517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6CF61B-55B4-4D7E-9936-B853CE61D1E4}"/>
              </a:ext>
            </a:extLst>
          </p:cNvPr>
          <p:cNvSpPr/>
          <p:nvPr/>
        </p:nvSpPr>
        <p:spPr>
          <a:xfrm>
            <a:off x="225084" y="0"/>
            <a:ext cx="647112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PE" sz="2000" dirty="0">
                <a:latin typeface="Bodoni MT Black" panose="02070A03080606020203" pitchFamily="18" charset="0"/>
              </a:rPr>
              <a:t>REQUERIMIENTOS </a:t>
            </a:r>
          </a:p>
        </p:txBody>
      </p: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8B10D68B-78CC-4C8A-9BE5-89830A2B2013}"/>
              </a:ext>
            </a:extLst>
          </p:cNvPr>
          <p:cNvSpPr/>
          <p:nvPr/>
        </p:nvSpPr>
        <p:spPr>
          <a:xfrm>
            <a:off x="1967131" y="339361"/>
            <a:ext cx="8539089" cy="713979"/>
          </a:xfrm>
          <a:prstGeom prst="downArrowCallout">
            <a:avLst/>
          </a:prstGeom>
          <a:solidFill>
            <a:srgbClr val="00206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MODULO REPORTES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52F227-7E94-427A-B551-D184B5C23744}"/>
              </a:ext>
            </a:extLst>
          </p:cNvPr>
          <p:cNvSpPr/>
          <p:nvPr/>
        </p:nvSpPr>
        <p:spPr>
          <a:xfrm>
            <a:off x="1124240" y="1645051"/>
            <a:ext cx="1379525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CÓDIGO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BD913A4-AF5F-4476-A713-129F760E918D}"/>
              </a:ext>
            </a:extLst>
          </p:cNvPr>
          <p:cNvSpPr/>
          <p:nvPr/>
        </p:nvSpPr>
        <p:spPr>
          <a:xfrm>
            <a:off x="2844496" y="1635609"/>
            <a:ext cx="2658795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REQUERIMIENTO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BC7C720-C139-4110-A1C4-AE6B4810726E}"/>
              </a:ext>
            </a:extLst>
          </p:cNvPr>
          <p:cNvSpPr/>
          <p:nvPr/>
        </p:nvSpPr>
        <p:spPr>
          <a:xfrm>
            <a:off x="6175130" y="1645051"/>
            <a:ext cx="2500534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DESCRIPCIÓN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4EB92FA-0E89-4DFC-A4FA-939EAFD078E0}"/>
              </a:ext>
            </a:extLst>
          </p:cNvPr>
          <p:cNvSpPr/>
          <p:nvPr/>
        </p:nvSpPr>
        <p:spPr>
          <a:xfrm>
            <a:off x="1378157" y="2757046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RF-06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EB30A99-40BF-4C2E-B0DB-1B9211B71516}"/>
              </a:ext>
            </a:extLst>
          </p:cNvPr>
          <p:cNvSpPr/>
          <p:nvPr/>
        </p:nvSpPr>
        <p:spPr>
          <a:xfrm>
            <a:off x="1378156" y="4562969"/>
            <a:ext cx="869321" cy="615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RF-07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4371DF-241B-4D21-B28C-6EC8B2838E37}"/>
              </a:ext>
            </a:extLst>
          </p:cNvPr>
          <p:cNvSpPr/>
          <p:nvPr/>
        </p:nvSpPr>
        <p:spPr>
          <a:xfrm>
            <a:off x="2911407" y="2764500"/>
            <a:ext cx="2412584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Reportar casos por localidades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C9D6D10-7A60-463A-9D17-AD506C5A9DA0}"/>
              </a:ext>
            </a:extLst>
          </p:cNvPr>
          <p:cNvSpPr/>
          <p:nvPr/>
        </p:nvSpPr>
        <p:spPr>
          <a:xfrm>
            <a:off x="2604656" y="4639993"/>
            <a:ext cx="2853282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Reportar donaciones por localidades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6F1292-E23D-48A9-968C-3E2D1BE808B8}"/>
              </a:ext>
            </a:extLst>
          </p:cNvPr>
          <p:cNvSpPr/>
          <p:nvPr/>
        </p:nvSpPr>
        <p:spPr>
          <a:xfrm>
            <a:off x="5919347" y="2531601"/>
            <a:ext cx="3227871" cy="135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El usuario podrá reportar un caso de Covid-19 de una persona o de sí mismo mediante un formulario que permita obtener los datos del posible infectado .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799EE35-7ECE-4179-9DA8-E45320FB2724}"/>
              </a:ext>
            </a:extLst>
          </p:cNvPr>
          <p:cNvSpPr/>
          <p:nvPr/>
        </p:nvSpPr>
        <p:spPr>
          <a:xfrm>
            <a:off x="5919347" y="4033900"/>
            <a:ext cx="3428157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/>
              <a:t>El usuario podrá aportar una donación o solicitar una donación de alimentos, productos sanitarios, medicinas o fondos mediante un formulario que permita obtener los datos necesarios para la donación.</a:t>
            </a:r>
            <a:endParaRPr lang="es-PE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2D7A868-AAA5-4FC4-A67C-E2CF26F41D2C}"/>
              </a:ext>
            </a:extLst>
          </p:cNvPr>
          <p:cNvSpPr/>
          <p:nvPr/>
        </p:nvSpPr>
        <p:spPr>
          <a:xfrm>
            <a:off x="10328306" y="2764500"/>
            <a:ext cx="538930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rgbClr val="FF0000"/>
                </a:solidFill>
              </a:rPr>
              <a:t>ALTA</a:t>
            </a:r>
            <a:endParaRPr lang="es-PE" sz="1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1026" name="Picture 2" descr="Requerimientos y determinantes">
            <a:extLst>
              <a:ext uri="{FF2B5EF4-FFF2-40B4-BE49-F238E27FC236}">
                <a16:creationId xmlns:a16="http://schemas.microsoft.com/office/drawing/2014/main" id="{2825A31B-1231-4BC7-B685-BCFBDC3A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960">
            <a:off x="10729051" y="202900"/>
            <a:ext cx="1210955" cy="12831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79CAB92-00B2-408E-A3C1-7BCD238C270B}"/>
              </a:ext>
            </a:extLst>
          </p:cNvPr>
          <p:cNvCxnSpPr>
            <a:cxnSpLocks/>
          </p:cNvCxnSpPr>
          <p:nvPr/>
        </p:nvCxnSpPr>
        <p:spPr>
          <a:xfrm>
            <a:off x="1124240" y="3938958"/>
            <a:ext cx="108426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3107036-DE3E-44BA-BB52-D24772054A4D}"/>
              </a:ext>
            </a:extLst>
          </p:cNvPr>
          <p:cNvSpPr/>
          <p:nvPr/>
        </p:nvSpPr>
        <p:spPr>
          <a:xfrm>
            <a:off x="10253675" y="4869387"/>
            <a:ext cx="713657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</a:rPr>
              <a:t>MEDIO</a:t>
            </a:r>
            <a:endParaRPr lang="es-PE" sz="1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8451535-8CA4-4A6E-8FFC-2C3630B50E6C}"/>
              </a:ext>
            </a:extLst>
          </p:cNvPr>
          <p:cNvSpPr/>
          <p:nvPr/>
        </p:nvSpPr>
        <p:spPr>
          <a:xfrm>
            <a:off x="9737643" y="1635609"/>
            <a:ext cx="1720256" cy="57677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PRIORIDAD</a:t>
            </a:r>
          </a:p>
        </p:txBody>
      </p:sp>
    </p:spTree>
    <p:extLst>
      <p:ext uri="{BB962C8B-B14F-4D97-AF65-F5344CB8AC3E}">
        <p14:creationId xmlns:p14="http://schemas.microsoft.com/office/powerpoint/2010/main" val="28445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35B132-6023-4EE8-97AB-18D7E9257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9" r="1" b="29226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Aharoni</vt:lpstr>
      <vt:lpstr>Arial</vt:lpstr>
      <vt:lpstr>Bodoni MT Black</vt:lpstr>
      <vt:lpstr>Calibri</vt:lpstr>
      <vt:lpstr>Calibri Light</vt:lpstr>
      <vt:lpstr>Impact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</dc:creator>
  <cp:lastModifiedBy> </cp:lastModifiedBy>
  <cp:revision>1</cp:revision>
  <dcterms:created xsi:type="dcterms:W3CDTF">2020-06-03T15:39:22Z</dcterms:created>
  <dcterms:modified xsi:type="dcterms:W3CDTF">2020-06-03T15:39:34Z</dcterms:modified>
</cp:coreProperties>
</file>