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93" r:id="rId3"/>
    <p:sldId id="276" r:id="rId4"/>
    <p:sldId id="294" r:id="rId5"/>
    <p:sldId id="295" r:id="rId6"/>
    <p:sldId id="296" r:id="rId7"/>
    <p:sldId id="297" r:id="rId8"/>
    <p:sldId id="288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6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93ACD-2C74-4081-8746-57B6C1133731}" type="datetimeFigureOut">
              <a:rPr lang="es-PE" smtClean="0"/>
              <a:t>03/06/2020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FFBE-8DD1-4224-8EB9-15F5A2812D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0889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633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7ef192be33_3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7ef192be33_3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7ef192be33_3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7ef192be33_3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029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7ef192be33_3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7ef192be33_3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278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7ef192be33_3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7ef192be33_3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75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7ef192be33_3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7ef192be33_3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1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6b20e2230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Google Shape;2242;g6b20e2230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C8549-7F08-4852-8869-AA778D3B0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FFD54A-831D-458A-8C5E-B193544A7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EA4C6E-5218-4C22-B5C2-E6F5E82A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ED7-74C2-4859-A59F-D33569016457}" type="datetimeFigureOut">
              <a:rPr lang="es-PE" smtClean="0"/>
              <a:t>03/06/2020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69AEE5-B437-4FE6-8B8B-1FE90A52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695492-97A1-4962-B0C4-93F28630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BA32-A4D9-4448-8EF9-5640FCC33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856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DB04E-D02F-45FC-9E87-AA5A2690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D5502F-2E8E-4C5D-8057-99AC8B83B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AB98B9-EB4B-42A6-BCFB-7643A69A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ED7-74C2-4859-A59F-D33569016457}" type="datetimeFigureOut">
              <a:rPr lang="es-PE" smtClean="0"/>
              <a:t>03/06/2020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8C0762-E116-41D9-A839-2B1E7DDC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A4FF1F-52BD-4666-89DD-0202E930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BA32-A4D9-4448-8EF9-5640FCC33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149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850C77-BCFA-4E6F-A3BD-A897E07AF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C3F6A6-C91F-4963-AA58-A5CA229F5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6F5B4E-D710-4C1A-BD1E-468CDE14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ED7-74C2-4859-A59F-D33569016457}" type="datetimeFigureOut">
              <a:rPr lang="es-PE" smtClean="0"/>
              <a:t>03/06/2020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64080C-0EDD-41AD-B8C8-952F93BD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C41F5A-659A-4E38-9A9D-9D2D8A0C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BA32-A4D9-4448-8EF9-5640FCC33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0833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Title and long list">
    <p:bg>
      <p:bgPr>
        <a:solidFill>
          <a:schemeClr val="dk1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4"/>
          <p:cNvGrpSpPr/>
          <p:nvPr/>
        </p:nvGrpSpPr>
        <p:grpSpPr>
          <a:xfrm>
            <a:off x="1" y="-9983"/>
            <a:ext cx="12191932" cy="6877957"/>
            <a:chOff x="0" y="-7487"/>
            <a:chExt cx="9143949" cy="5158468"/>
          </a:xfrm>
        </p:grpSpPr>
        <p:grpSp>
          <p:nvGrpSpPr>
            <p:cNvPr id="468" name="Google Shape;468;p14"/>
            <p:cNvGrpSpPr/>
            <p:nvPr/>
          </p:nvGrpSpPr>
          <p:grpSpPr>
            <a:xfrm>
              <a:off x="283817" y="190913"/>
              <a:ext cx="8412048" cy="4567021"/>
              <a:chOff x="283817" y="190913"/>
              <a:chExt cx="8412048" cy="4567021"/>
            </a:xfrm>
          </p:grpSpPr>
          <p:grpSp>
            <p:nvGrpSpPr>
              <p:cNvPr id="469" name="Google Shape;469;p14"/>
              <p:cNvGrpSpPr/>
              <p:nvPr/>
            </p:nvGrpSpPr>
            <p:grpSpPr>
              <a:xfrm>
                <a:off x="6644458" y="3697128"/>
                <a:ext cx="2051408" cy="1060805"/>
                <a:chOff x="6600053" y="3660125"/>
                <a:chExt cx="2051408" cy="1060805"/>
              </a:xfrm>
            </p:grpSpPr>
            <p:sp>
              <p:nvSpPr>
                <p:cNvPr id="470" name="Google Shape;470;p14"/>
                <p:cNvSpPr/>
                <p:nvPr/>
              </p:nvSpPr>
              <p:spPr>
                <a:xfrm>
                  <a:off x="6600053" y="3660125"/>
                  <a:ext cx="2051408" cy="1060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97" h="16546" extrusionOk="0">
                      <a:moveTo>
                        <a:pt x="15698" y="1"/>
                      </a:moveTo>
                      <a:cubicBezTo>
                        <a:pt x="15192" y="1"/>
                        <a:pt x="14688" y="20"/>
                        <a:pt x="14196" y="84"/>
                      </a:cubicBezTo>
                      <a:cubicBezTo>
                        <a:pt x="12841" y="257"/>
                        <a:pt x="11329" y="546"/>
                        <a:pt x="10004" y="905"/>
                      </a:cubicBezTo>
                      <a:cubicBezTo>
                        <a:pt x="8738" y="1247"/>
                        <a:pt x="7432" y="1652"/>
                        <a:pt x="6243" y="2211"/>
                      </a:cubicBezTo>
                      <a:cubicBezTo>
                        <a:pt x="5260" y="2675"/>
                        <a:pt x="3837" y="3330"/>
                        <a:pt x="3140" y="4167"/>
                      </a:cubicBezTo>
                      <a:cubicBezTo>
                        <a:pt x="2439" y="5004"/>
                        <a:pt x="1884" y="5791"/>
                        <a:pt x="1362" y="6755"/>
                      </a:cubicBezTo>
                      <a:cubicBezTo>
                        <a:pt x="1149" y="7147"/>
                        <a:pt x="867" y="7519"/>
                        <a:pt x="724" y="7944"/>
                      </a:cubicBezTo>
                      <a:cubicBezTo>
                        <a:pt x="588" y="8343"/>
                        <a:pt x="575" y="8765"/>
                        <a:pt x="502" y="9180"/>
                      </a:cubicBezTo>
                      <a:cubicBezTo>
                        <a:pt x="316" y="10230"/>
                        <a:pt x="170" y="11107"/>
                        <a:pt x="170" y="12170"/>
                      </a:cubicBezTo>
                      <a:cubicBezTo>
                        <a:pt x="173" y="13632"/>
                        <a:pt x="77" y="15077"/>
                        <a:pt x="0" y="16546"/>
                      </a:cubicBezTo>
                      <a:lnTo>
                        <a:pt x="31213" y="16546"/>
                      </a:lnTo>
                      <a:cubicBezTo>
                        <a:pt x="31843" y="16064"/>
                        <a:pt x="31996" y="13576"/>
                        <a:pt x="31913" y="13018"/>
                      </a:cubicBezTo>
                      <a:cubicBezTo>
                        <a:pt x="31774" y="12104"/>
                        <a:pt x="31903" y="11217"/>
                        <a:pt x="31711" y="10296"/>
                      </a:cubicBezTo>
                      <a:cubicBezTo>
                        <a:pt x="31501" y="9296"/>
                        <a:pt x="31013" y="8187"/>
                        <a:pt x="30578" y="7263"/>
                      </a:cubicBezTo>
                      <a:cubicBezTo>
                        <a:pt x="30292" y="6656"/>
                        <a:pt x="29840" y="6121"/>
                        <a:pt x="29465" y="5572"/>
                      </a:cubicBezTo>
                      <a:cubicBezTo>
                        <a:pt x="29166" y="5134"/>
                        <a:pt x="28916" y="4609"/>
                        <a:pt x="28565" y="4213"/>
                      </a:cubicBezTo>
                      <a:cubicBezTo>
                        <a:pt x="27893" y="3466"/>
                        <a:pt x="26907" y="2735"/>
                        <a:pt x="26013" y="2267"/>
                      </a:cubicBezTo>
                      <a:cubicBezTo>
                        <a:pt x="24943" y="1705"/>
                        <a:pt x="23770" y="1257"/>
                        <a:pt x="22611" y="921"/>
                      </a:cubicBezTo>
                      <a:cubicBezTo>
                        <a:pt x="21771" y="676"/>
                        <a:pt x="20907" y="323"/>
                        <a:pt x="20060" y="127"/>
                      </a:cubicBezTo>
                      <a:cubicBezTo>
                        <a:pt x="19725" y="50"/>
                        <a:pt x="19403" y="31"/>
                        <a:pt x="19079" y="31"/>
                      </a:cubicBezTo>
                      <a:cubicBezTo>
                        <a:pt x="18791" y="31"/>
                        <a:pt x="18501" y="46"/>
                        <a:pt x="18199" y="47"/>
                      </a:cubicBezTo>
                      <a:cubicBezTo>
                        <a:pt x="18152" y="48"/>
                        <a:pt x="18105" y="48"/>
                        <a:pt x="18058" y="48"/>
                      </a:cubicBezTo>
                      <a:cubicBezTo>
                        <a:pt x="17283" y="48"/>
                        <a:pt x="16487" y="1"/>
                        <a:pt x="1569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1" name="Google Shape;471;p14"/>
                <p:cNvSpPr/>
                <p:nvPr/>
              </p:nvSpPr>
              <p:spPr>
                <a:xfrm>
                  <a:off x="8021563" y="4332613"/>
                  <a:ext cx="87193" cy="24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379" extrusionOk="0">
                      <a:moveTo>
                        <a:pt x="838" y="0"/>
                      </a:moveTo>
                      <a:cubicBezTo>
                        <a:pt x="585" y="0"/>
                        <a:pt x="1" y="379"/>
                        <a:pt x="519" y="379"/>
                      </a:cubicBezTo>
                      <a:cubicBezTo>
                        <a:pt x="775" y="379"/>
                        <a:pt x="1359" y="0"/>
                        <a:pt x="8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2" name="Google Shape;472;p14"/>
                <p:cNvSpPr/>
                <p:nvPr/>
              </p:nvSpPr>
              <p:spPr>
                <a:xfrm>
                  <a:off x="8008805" y="4128091"/>
                  <a:ext cx="86552" cy="28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" h="450" extrusionOk="0">
                      <a:moveTo>
                        <a:pt x="824" y="1"/>
                      </a:moveTo>
                      <a:cubicBezTo>
                        <a:pt x="529" y="1"/>
                        <a:pt x="0" y="450"/>
                        <a:pt x="525" y="450"/>
                      </a:cubicBezTo>
                      <a:cubicBezTo>
                        <a:pt x="821" y="450"/>
                        <a:pt x="1349" y="1"/>
                        <a:pt x="8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3" name="Google Shape;473;p14"/>
                <p:cNvSpPr/>
                <p:nvPr/>
              </p:nvSpPr>
              <p:spPr>
                <a:xfrm>
                  <a:off x="8195181" y="4257216"/>
                  <a:ext cx="79307" cy="18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" h="290" extrusionOk="0">
                      <a:moveTo>
                        <a:pt x="874" y="0"/>
                      </a:moveTo>
                      <a:cubicBezTo>
                        <a:pt x="724" y="0"/>
                        <a:pt x="0" y="290"/>
                        <a:pt x="362" y="290"/>
                      </a:cubicBezTo>
                      <a:cubicBezTo>
                        <a:pt x="512" y="290"/>
                        <a:pt x="1236" y="0"/>
                        <a:pt x="8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4" name="Google Shape;474;p14"/>
                <p:cNvSpPr/>
                <p:nvPr/>
              </p:nvSpPr>
              <p:spPr>
                <a:xfrm>
                  <a:off x="8152354" y="4004159"/>
                  <a:ext cx="86552" cy="28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" h="443" extrusionOk="0">
                      <a:moveTo>
                        <a:pt x="828" y="0"/>
                      </a:moveTo>
                      <a:cubicBezTo>
                        <a:pt x="532" y="0"/>
                        <a:pt x="0" y="442"/>
                        <a:pt x="526" y="442"/>
                      </a:cubicBezTo>
                      <a:cubicBezTo>
                        <a:pt x="817" y="442"/>
                        <a:pt x="1349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5" name="Google Shape;475;p14"/>
                <p:cNvSpPr/>
                <p:nvPr/>
              </p:nvSpPr>
              <p:spPr>
                <a:xfrm>
                  <a:off x="8361939" y="4215221"/>
                  <a:ext cx="72062" cy="37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" h="582" extrusionOk="0">
                      <a:moveTo>
                        <a:pt x="595" y="1"/>
                      </a:moveTo>
                      <a:cubicBezTo>
                        <a:pt x="147" y="1"/>
                        <a:pt x="0" y="582"/>
                        <a:pt x="529" y="582"/>
                      </a:cubicBezTo>
                      <a:cubicBezTo>
                        <a:pt x="977" y="582"/>
                        <a:pt x="1124" y="1"/>
                        <a:pt x="5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76" name="Google Shape;476;p14"/>
              <p:cNvGrpSpPr/>
              <p:nvPr/>
            </p:nvGrpSpPr>
            <p:grpSpPr>
              <a:xfrm>
                <a:off x="283817" y="190913"/>
                <a:ext cx="2299121" cy="1826197"/>
                <a:chOff x="283817" y="190913"/>
                <a:chExt cx="2299121" cy="1826197"/>
              </a:xfrm>
            </p:grpSpPr>
            <p:grpSp>
              <p:nvGrpSpPr>
                <p:cNvPr id="477" name="Google Shape;477;p14"/>
                <p:cNvGrpSpPr/>
                <p:nvPr/>
              </p:nvGrpSpPr>
              <p:grpSpPr>
                <a:xfrm>
                  <a:off x="283817" y="190913"/>
                  <a:ext cx="1797999" cy="1826197"/>
                  <a:chOff x="283817" y="190913"/>
                  <a:chExt cx="1797999" cy="1826197"/>
                </a:xfrm>
              </p:grpSpPr>
              <p:sp>
                <p:nvSpPr>
                  <p:cNvPr id="478" name="Google Shape;478;p14"/>
                  <p:cNvSpPr/>
                  <p:nvPr/>
                </p:nvSpPr>
                <p:spPr>
                  <a:xfrm>
                    <a:off x="283817" y="190913"/>
                    <a:ext cx="1797999" cy="18261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92" h="32900" extrusionOk="0">
                        <a:moveTo>
                          <a:pt x="23319" y="1"/>
                        </a:moveTo>
                        <a:cubicBezTo>
                          <a:pt x="22182" y="1"/>
                          <a:pt x="21033" y="223"/>
                          <a:pt x="19917" y="444"/>
                        </a:cubicBezTo>
                        <a:cubicBezTo>
                          <a:pt x="19226" y="580"/>
                          <a:pt x="18594" y="713"/>
                          <a:pt x="18020" y="1138"/>
                        </a:cubicBezTo>
                        <a:cubicBezTo>
                          <a:pt x="17602" y="1451"/>
                          <a:pt x="17206" y="1770"/>
                          <a:pt x="16760" y="2045"/>
                        </a:cubicBezTo>
                        <a:cubicBezTo>
                          <a:pt x="15990" y="2527"/>
                          <a:pt x="15130" y="2998"/>
                          <a:pt x="14296" y="3357"/>
                        </a:cubicBezTo>
                        <a:cubicBezTo>
                          <a:pt x="13829" y="3560"/>
                          <a:pt x="13348" y="3646"/>
                          <a:pt x="12867" y="3646"/>
                        </a:cubicBezTo>
                        <a:cubicBezTo>
                          <a:pt x="11925" y="3646"/>
                          <a:pt x="10981" y="3317"/>
                          <a:pt x="10130" y="2892"/>
                        </a:cubicBezTo>
                        <a:cubicBezTo>
                          <a:pt x="9329" y="2490"/>
                          <a:pt x="8422" y="2403"/>
                          <a:pt x="7578" y="2115"/>
                        </a:cubicBezTo>
                        <a:cubicBezTo>
                          <a:pt x="7027" y="1922"/>
                          <a:pt x="6435" y="1819"/>
                          <a:pt x="5847" y="1816"/>
                        </a:cubicBezTo>
                        <a:cubicBezTo>
                          <a:pt x="5832" y="1816"/>
                          <a:pt x="5817" y="1816"/>
                          <a:pt x="5801" y="1816"/>
                        </a:cubicBezTo>
                        <a:cubicBezTo>
                          <a:pt x="3955" y="1816"/>
                          <a:pt x="1677" y="2431"/>
                          <a:pt x="821" y="4158"/>
                        </a:cubicBezTo>
                        <a:cubicBezTo>
                          <a:pt x="136" y="5540"/>
                          <a:pt x="1" y="6822"/>
                          <a:pt x="628" y="8264"/>
                        </a:cubicBezTo>
                        <a:cubicBezTo>
                          <a:pt x="1432" y="10122"/>
                          <a:pt x="3578" y="12480"/>
                          <a:pt x="4512" y="14430"/>
                        </a:cubicBezTo>
                        <a:cubicBezTo>
                          <a:pt x="4768" y="14968"/>
                          <a:pt x="4934" y="15473"/>
                          <a:pt x="4954" y="15932"/>
                        </a:cubicBezTo>
                        <a:cubicBezTo>
                          <a:pt x="4977" y="16513"/>
                          <a:pt x="5007" y="17114"/>
                          <a:pt x="5246" y="17649"/>
                        </a:cubicBezTo>
                        <a:cubicBezTo>
                          <a:pt x="5714" y="18702"/>
                          <a:pt x="7070" y="18862"/>
                          <a:pt x="8089" y="18942"/>
                        </a:cubicBezTo>
                        <a:cubicBezTo>
                          <a:pt x="8097" y="18942"/>
                          <a:pt x="8105" y="18942"/>
                          <a:pt x="8114" y="18942"/>
                        </a:cubicBezTo>
                        <a:cubicBezTo>
                          <a:pt x="8250" y="18942"/>
                          <a:pt x="8481" y="18872"/>
                          <a:pt x="8632" y="18872"/>
                        </a:cubicBezTo>
                        <a:cubicBezTo>
                          <a:pt x="8639" y="18872"/>
                          <a:pt x="8645" y="18872"/>
                          <a:pt x="8652" y="18872"/>
                        </a:cubicBezTo>
                        <a:cubicBezTo>
                          <a:pt x="9943" y="18912"/>
                          <a:pt x="11276" y="19460"/>
                          <a:pt x="12369" y="20151"/>
                        </a:cubicBezTo>
                        <a:cubicBezTo>
                          <a:pt x="13013" y="20556"/>
                          <a:pt x="13525" y="21128"/>
                          <a:pt x="13897" y="21769"/>
                        </a:cubicBezTo>
                        <a:cubicBezTo>
                          <a:pt x="14149" y="22201"/>
                          <a:pt x="14478" y="22593"/>
                          <a:pt x="14641" y="23071"/>
                        </a:cubicBezTo>
                        <a:cubicBezTo>
                          <a:pt x="14797" y="23540"/>
                          <a:pt x="14847" y="24048"/>
                          <a:pt x="14983" y="24523"/>
                        </a:cubicBezTo>
                        <a:cubicBezTo>
                          <a:pt x="15529" y="26443"/>
                          <a:pt x="15412" y="28954"/>
                          <a:pt x="16804" y="30496"/>
                        </a:cubicBezTo>
                        <a:cubicBezTo>
                          <a:pt x="17279" y="31024"/>
                          <a:pt x="17645" y="31553"/>
                          <a:pt x="18282" y="31892"/>
                        </a:cubicBezTo>
                        <a:cubicBezTo>
                          <a:pt x="18661" y="32091"/>
                          <a:pt x="19089" y="32300"/>
                          <a:pt x="19478" y="32467"/>
                        </a:cubicBezTo>
                        <a:cubicBezTo>
                          <a:pt x="20174" y="32765"/>
                          <a:pt x="20847" y="32899"/>
                          <a:pt x="21538" y="32899"/>
                        </a:cubicBezTo>
                        <a:cubicBezTo>
                          <a:pt x="21939" y="32899"/>
                          <a:pt x="22346" y="32854"/>
                          <a:pt x="22767" y="32769"/>
                        </a:cubicBezTo>
                        <a:cubicBezTo>
                          <a:pt x="23913" y="32533"/>
                          <a:pt x="24993" y="31978"/>
                          <a:pt x="25897" y="31231"/>
                        </a:cubicBezTo>
                        <a:cubicBezTo>
                          <a:pt x="26375" y="30835"/>
                          <a:pt x="26731" y="30330"/>
                          <a:pt x="27222" y="29951"/>
                        </a:cubicBezTo>
                        <a:cubicBezTo>
                          <a:pt x="27628" y="29636"/>
                          <a:pt x="28023" y="29393"/>
                          <a:pt x="28329" y="28965"/>
                        </a:cubicBezTo>
                        <a:cubicBezTo>
                          <a:pt x="28817" y="28287"/>
                          <a:pt x="29106" y="27410"/>
                          <a:pt x="29471" y="26659"/>
                        </a:cubicBezTo>
                        <a:cubicBezTo>
                          <a:pt x="29724" y="26137"/>
                          <a:pt x="30000" y="25636"/>
                          <a:pt x="30186" y="25084"/>
                        </a:cubicBezTo>
                        <a:cubicBezTo>
                          <a:pt x="30614" y="23822"/>
                          <a:pt x="30950" y="22490"/>
                          <a:pt x="31006" y="21154"/>
                        </a:cubicBezTo>
                        <a:cubicBezTo>
                          <a:pt x="31083" y="19264"/>
                          <a:pt x="30793" y="17407"/>
                          <a:pt x="30837" y="15519"/>
                        </a:cubicBezTo>
                        <a:cubicBezTo>
                          <a:pt x="30860" y="14380"/>
                          <a:pt x="31202" y="13194"/>
                          <a:pt x="31438" y="12078"/>
                        </a:cubicBezTo>
                        <a:cubicBezTo>
                          <a:pt x="31528" y="11656"/>
                          <a:pt x="31615" y="11227"/>
                          <a:pt x="31717" y="10806"/>
                        </a:cubicBezTo>
                        <a:cubicBezTo>
                          <a:pt x="31843" y="10294"/>
                          <a:pt x="32129" y="9815"/>
                          <a:pt x="32236" y="9304"/>
                        </a:cubicBezTo>
                        <a:cubicBezTo>
                          <a:pt x="32392" y="8553"/>
                          <a:pt x="32232" y="7869"/>
                          <a:pt x="32272" y="7138"/>
                        </a:cubicBezTo>
                        <a:cubicBezTo>
                          <a:pt x="32328" y="6125"/>
                          <a:pt x="32020" y="5274"/>
                          <a:pt x="31548" y="4370"/>
                        </a:cubicBezTo>
                        <a:cubicBezTo>
                          <a:pt x="30501" y="2360"/>
                          <a:pt x="27870" y="1361"/>
                          <a:pt x="25914" y="503"/>
                        </a:cubicBezTo>
                        <a:cubicBezTo>
                          <a:pt x="25071" y="134"/>
                          <a:pt x="24199" y="1"/>
                          <a:pt x="2331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79" name="Google Shape;479;p14"/>
                  <p:cNvSpPr/>
                  <p:nvPr/>
                </p:nvSpPr>
                <p:spPr>
                  <a:xfrm>
                    <a:off x="736489" y="464904"/>
                    <a:ext cx="896335" cy="3776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48" h="6803" extrusionOk="0">
                        <a:moveTo>
                          <a:pt x="14116" y="1"/>
                        </a:moveTo>
                        <a:cubicBezTo>
                          <a:pt x="13443" y="1"/>
                          <a:pt x="12661" y="527"/>
                          <a:pt x="12157" y="1095"/>
                        </a:cubicBezTo>
                        <a:cubicBezTo>
                          <a:pt x="11217" y="2159"/>
                          <a:pt x="10403" y="3484"/>
                          <a:pt x="9104" y="4149"/>
                        </a:cubicBezTo>
                        <a:cubicBezTo>
                          <a:pt x="8546" y="4434"/>
                          <a:pt x="7944" y="4541"/>
                          <a:pt x="7331" y="4541"/>
                        </a:cubicBezTo>
                        <a:cubicBezTo>
                          <a:pt x="6389" y="4541"/>
                          <a:pt x="5422" y="4290"/>
                          <a:pt x="4553" y="4053"/>
                        </a:cubicBezTo>
                        <a:cubicBezTo>
                          <a:pt x="4086" y="3924"/>
                          <a:pt x="3374" y="3768"/>
                          <a:pt x="2697" y="3768"/>
                        </a:cubicBezTo>
                        <a:cubicBezTo>
                          <a:pt x="1971" y="3768"/>
                          <a:pt x="1285" y="3947"/>
                          <a:pt x="981" y="4531"/>
                        </a:cubicBezTo>
                        <a:cubicBezTo>
                          <a:pt x="0" y="6414"/>
                          <a:pt x="3363" y="6802"/>
                          <a:pt x="4919" y="6802"/>
                        </a:cubicBezTo>
                        <a:cubicBezTo>
                          <a:pt x="5112" y="6802"/>
                          <a:pt x="5278" y="6796"/>
                          <a:pt x="5403" y="6787"/>
                        </a:cubicBezTo>
                        <a:cubicBezTo>
                          <a:pt x="6540" y="6693"/>
                          <a:pt x="8015" y="6547"/>
                          <a:pt x="9479" y="6222"/>
                        </a:cubicBezTo>
                        <a:cubicBezTo>
                          <a:pt x="11646" y="5744"/>
                          <a:pt x="16147" y="4149"/>
                          <a:pt x="15283" y="1082"/>
                        </a:cubicBezTo>
                        <a:cubicBezTo>
                          <a:pt x="15061" y="294"/>
                          <a:pt x="14619" y="1"/>
                          <a:pt x="14116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80" name="Google Shape;480;p14"/>
                <p:cNvSpPr/>
                <p:nvPr/>
              </p:nvSpPr>
              <p:spPr>
                <a:xfrm rot="2251708">
                  <a:off x="1755036" y="687997"/>
                  <a:ext cx="704275" cy="645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8" h="11623" extrusionOk="0">
                      <a:moveTo>
                        <a:pt x="2361" y="11"/>
                      </a:moveTo>
                      <a:cubicBezTo>
                        <a:pt x="2293" y="11"/>
                        <a:pt x="2226" y="13"/>
                        <a:pt x="2163" y="20"/>
                      </a:cubicBezTo>
                      <a:cubicBezTo>
                        <a:pt x="2008" y="37"/>
                        <a:pt x="1824" y="194"/>
                        <a:pt x="1921" y="269"/>
                      </a:cubicBezTo>
                      <a:cubicBezTo>
                        <a:pt x="1903" y="265"/>
                        <a:pt x="1885" y="262"/>
                        <a:pt x="1866" y="262"/>
                      </a:cubicBezTo>
                      <a:cubicBezTo>
                        <a:pt x="1541" y="262"/>
                        <a:pt x="1080" y="934"/>
                        <a:pt x="964" y="1106"/>
                      </a:cubicBezTo>
                      <a:cubicBezTo>
                        <a:pt x="223" y="2203"/>
                        <a:pt x="74" y="3638"/>
                        <a:pt x="74" y="4904"/>
                      </a:cubicBezTo>
                      <a:cubicBezTo>
                        <a:pt x="74" y="5519"/>
                        <a:pt x="1" y="6193"/>
                        <a:pt x="180" y="6795"/>
                      </a:cubicBezTo>
                      <a:cubicBezTo>
                        <a:pt x="373" y="7429"/>
                        <a:pt x="768" y="8020"/>
                        <a:pt x="1087" y="8595"/>
                      </a:cubicBezTo>
                      <a:cubicBezTo>
                        <a:pt x="1459" y="9266"/>
                        <a:pt x="1789" y="9791"/>
                        <a:pt x="2373" y="10296"/>
                      </a:cubicBezTo>
                      <a:cubicBezTo>
                        <a:pt x="2891" y="10738"/>
                        <a:pt x="3459" y="10953"/>
                        <a:pt x="4097" y="11160"/>
                      </a:cubicBezTo>
                      <a:cubicBezTo>
                        <a:pt x="5017" y="11457"/>
                        <a:pt x="6057" y="11622"/>
                        <a:pt x="7070" y="11622"/>
                      </a:cubicBezTo>
                      <a:cubicBezTo>
                        <a:pt x="7527" y="11622"/>
                        <a:pt x="7979" y="11589"/>
                        <a:pt x="8413" y="11519"/>
                      </a:cubicBezTo>
                      <a:cubicBezTo>
                        <a:pt x="9971" y="11263"/>
                        <a:pt x="11416" y="10130"/>
                        <a:pt x="12130" y="8734"/>
                      </a:cubicBezTo>
                      <a:cubicBezTo>
                        <a:pt x="12476" y="8063"/>
                        <a:pt x="12612" y="7296"/>
                        <a:pt x="12619" y="6542"/>
                      </a:cubicBezTo>
                      <a:cubicBezTo>
                        <a:pt x="12628" y="5815"/>
                        <a:pt x="12688" y="5037"/>
                        <a:pt x="12592" y="4309"/>
                      </a:cubicBezTo>
                      <a:cubicBezTo>
                        <a:pt x="12513" y="3698"/>
                        <a:pt x="12203" y="2745"/>
                        <a:pt x="11502" y="2595"/>
                      </a:cubicBezTo>
                      <a:cubicBezTo>
                        <a:pt x="11441" y="2582"/>
                        <a:pt x="11383" y="2576"/>
                        <a:pt x="11327" y="2576"/>
                      </a:cubicBezTo>
                      <a:cubicBezTo>
                        <a:pt x="10345" y="2576"/>
                        <a:pt x="10177" y="4533"/>
                        <a:pt x="9845" y="5197"/>
                      </a:cubicBezTo>
                      <a:cubicBezTo>
                        <a:pt x="9722" y="5439"/>
                        <a:pt x="9685" y="5715"/>
                        <a:pt x="9552" y="5950"/>
                      </a:cubicBezTo>
                      <a:cubicBezTo>
                        <a:pt x="9383" y="6249"/>
                        <a:pt x="9107" y="6482"/>
                        <a:pt x="8928" y="6778"/>
                      </a:cubicBezTo>
                      <a:cubicBezTo>
                        <a:pt x="8549" y="7402"/>
                        <a:pt x="7891" y="7837"/>
                        <a:pt x="7270" y="8203"/>
                      </a:cubicBezTo>
                      <a:cubicBezTo>
                        <a:pt x="6702" y="8538"/>
                        <a:pt x="6007" y="8495"/>
                        <a:pt x="5369" y="8502"/>
                      </a:cubicBezTo>
                      <a:cubicBezTo>
                        <a:pt x="5355" y="8502"/>
                        <a:pt x="5341" y="8502"/>
                        <a:pt x="5327" y="8502"/>
                      </a:cubicBezTo>
                      <a:cubicBezTo>
                        <a:pt x="4711" y="8502"/>
                        <a:pt x="4196" y="8280"/>
                        <a:pt x="3728" y="7864"/>
                      </a:cubicBezTo>
                      <a:cubicBezTo>
                        <a:pt x="2572" y="6831"/>
                        <a:pt x="2034" y="5316"/>
                        <a:pt x="2044" y="3805"/>
                      </a:cubicBezTo>
                      <a:cubicBezTo>
                        <a:pt x="2048" y="3107"/>
                        <a:pt x="2040" y="2572"/>
                        <a:pt x="2379" y="1968"/>
                      </a:cubicBezTo>
                      <a:cubicBezTo>
                        <a:pt x="2506" y="1748"/>
                        <a:pt x="2532" y="1489"/>
                        <a:pt x="2686" y="1279"/>
                      </a:cubicBezTo>
                      <a:cubicBezTo>
                        <a:pt x="2735" y="1206"/>
                        <a:pt x="2825" y="1233"/>
                        <a:pt x="2878" y="1134"/>
                      </a:cubicBezTo>
                      <a:cubicBezTo>
                        <a:pt x="2918" y="1067"/>
                        <a:pt x="2908" y="957"/>
                        <a:pt x="2931" y="881"/>
                      </a:cubicBezTo>
                      <a:cubicBezTo>
                        <a:pt x="2997" y="668"/>
                        <a:pt x="3057" y="502"/>
                        <a:pt x="3028" y="266"/>
                      </a:cubicBezTo>
                      <a:cubicBezTo>
                        <a:pt x="2997" y="1"/>
                        <a:pt x="2994" y="30"/>
                        <a:pt x="2718" y="20"/>
                      </a:cubicBezTo>
                      <a:cubicBezTo>
                        <a:pt x="2608" y="18"/>
                        <a:pt x="2483" y="11"/>
                        <a:pt x="2361" y="1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1" name="Google Shape;481;p14"/>
                <p:cNvSpPr/>
                <p:nvPr/>
              </p:nvSpPr>
              <p:spPr>
                <a:xfrm>
                  <a:off x="854975" y="992957"/>
                  <a:ext cx="326852" cy="25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5" h="6655" extrusionOk="0">
                      <a:moveTo>
                        <a:pt x="10" y="1"/>
                      </a:moveTo>
                      <a:lnTo>
                        <a:pt x="0" y="176"/>
                      </a:lnTo>
                      <a:cubicBezTo>
                        <a:pt x="273" y="190"/>
                        <a:pt x="638" y="452"/>
                        <a:pt x="880" y="625"/>
                      </a:cubicBezTo>
                      <a:cubicBezTo>
                        <a:pt x="920" y="655"/>
                        <a:pt x="957" y="682"/>
                        <a:pt x="990" y="705"/>
                      </a:cubicBezTo>
                      <a:cubicBezTo>
                        <a:pt x="2107" y="1479"/>
                        <a:pt x="3173" y="2339"/>
                        <a:pt x="4203" y="3166"/>
                      </a:cubicBezTo>
                      <a:cubicBezTo>
                        <a:pt x="5250" y="4014"/>
                        <a:pt x="6242" y="4931"/>
                        <a:pt x="7199" y="5821"/>
                      </a:cubicBezTo>
                      <a:cubicBezTo>
                        <a:pt x="7226" y="5844"/>
                        <a:pt x="7273" y="5891"/>
                        <a:pt x="7329" y="5950"/>
                      </a:cubicBezTo>
                      <a:cubicBezTo>
                        <a:pt x="7757" y="6402"/>
                        <a:pt x="8033" y="6654"/>
                        <a:pt x="8206" y="6654"/>
                      </a:cubicBezTo>
                      <a:cubicBezTo>
                        <a:pt x="8220" y="6654"/>
                        <a:pt x="8236" y="6651"/>
                        <a:pt x="8249" y="6648"/>
                      </a:cubicBezTo>
                      <a:lnTo>
                        <a:pt x="8585" y="6552"/>
                      </a:lnTo>
                      <a:lnTo>
                        <a:pt x="8150" y="6459"/>
                      </a:lnTo>
                      <a:lnTo>
                        <a:pt x="8150" y="6462"/>
                      </a:lnTo>
                      <a:cubicBezTo>
                        <a:pt x="8033" y="6402"/>
                        <a:pt x="7801" y="6193"/>
                        <a:pt x="7455" y="5831"/>
                      </a:cubicBezTo>
                      <a:cubicBezTo>
                        <a:pt x="7395" y="5765"/>
                        <a:pt x="7346" y="5714"/>
                        <a:pt x="7319" y="5691"/>
                      </a:cubicBezTo>
                      <a:cubicBezTo>
                        <a:pt x="6359" y="4801"/>
                        <a:pt x="5365" y="3881"/>
                        <a:pt x="4313" y="3031"/>
                      </a:cubicBezTo>
                      <a:cubicBezTo>
                        <a:pt x="3280" y="2200"/>
                        <a:pt x="2213" y="1339"/>
                        <a:pt x="1090" y="559"/>
                      </a:cubicBezTo>
                      <a:cubicBezTo>
                        <a:pt x="1057" y="535"/>
                        <a:pt x="1020" y="512"/>
                        <a:pt x="980" y="482"/>
                      </a:cubicBezTo>
                      <a:cubicBezTo>
                        <a:pt x="725" y="296"/>
                        <a:pt x="333" y="17"/>
                        <a:pt x="1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2" name="Google Shape;482;p14"/>
                <p:cNvSpPr/>
                <p:nvPr/>
              </p:nvSpPr>
              <p:spPr>
                <a:xfrm>
                  <a:off x="943379" y="961700"/>
                  <a:ext cx="250745" cy="19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6" h="5038" extrusionOk="0">
                      <a:moveTo>
                        <a:pt x="97" y="1"/>
                      </a:moveTo>
                      <a:lnTo>
                        <a:pt x="1" y="144"/>
                      </a:lnTo>
                      <a:lnTo>
                        <a:pt x="147" y="240"/>
                      </a:lnTo>
                      <a:lnTo>
                        <a:pt x="170" y="207"/>
                      </a:lnTo>
                      <a:cubicBezTo>
                        <a:pt x="502" y="327"/>
                        <a:pt x="778" y="523"/>
                        <a:pt x="1070" y="728"/>
                      </a:cubicBezTo>
                      <a:lnTo>
                        <a:pt x="1166" y="795"/>
                      </a:lnTo>
                      <a:cubicBezTo>
                        <a:pt x="2100" y="1452"/>
                        <a:pt x="3023" y="2160"/>
                        <a:pt x="3881" y="2831"/>
                      </a:cubicBezTo>
                      <a:cubicBezTo>
                        <a:pt x="4093" y="2994"/>
                        <a:pt x="4319" y="3157"/>
                        <a:pt x="4538" y="3313"/>
                      </a:cubicBezTo>
                      <a:cubicBezTo>
                        <a:pt x="4951" y="3608"/>
                        <a:pt x="5375" y="3915"/>
                        <a:pt x="5734" y="4257"/>
                      </a:cubicBezTo>
                      <a:cubicBezTo>
                        <a:pt x="5858" y="4373"/>
                        <a:pt x="5970" y="4502"/>
                        <a:pt x="6084" y="4629"/>
                      </a:cubicBezTo>
                      <a:cubicBezTo>
                        <a:pt x="6203" y="4769"/>
                        <a:pt x="6329" y="4911"/>
                        <a:pt x="6465" y="5037"/>
                      </a:cubicBezTo>
                      <a:lnTo>
                        <a:pt x="6585" y="4911"/>
                      </a:lnTo>
                      <a:cubicBezTo>
                        <a:pt x="6456" y="4788"/>
                        <a:pt x="6332" y="4649"/>
                        <a:pt x="6217" y="4516"/>
                      </a:cubicBezTo>
                      <a:cubicBezTo>
                        <a:pt x="6100" y="4386"/>
                        <a:pt x="5984" y="4250"/>
                        <a:pt x="5854" y="4127"/>
                      </a:cubicBezTo>
                      <a:cubicBezTo>
                        <a:pt x="5489" y="3781"/>
                        <a:pt x="5057" y="3469"/>
                        <a:pt x="4642" y="3170"/>
                      </a:cubicBezTo>
                      <a:cubicBezTo>
                        <a:pt x="4423" y="3014"/>
                        <a:pt x="4196" y="2851"/>
                        <a:pt x="3991" y="2691"/>
                      </a:cubicBezTo>
                      <a:cubicBezTo>
                        <a:pt x="3130" y="2021"/>
                        <a:pt x="2206" y="1310"/>
                        <a:pt x="1266" y="652"/>
                      </a:cubicBezTo>
                      <a:lnTo>
                        <a:pt x="1170" y="586"/>
                      </a:lnTo>
                      <a:cubicBezTo>
                        <a:pt x="851" y="359"/>
                        <a:pt x="545" y="144"/>
                        <a:pt x="160" y="20"/>
                      </a:cubicBezTo>
                      <a:lnTo>
                        <a:pt x="9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3" name="Google Shape;483;p14"/>
                <p:cNvSpPr/>
                <p:nvPr/>
              </p:nvSpPr>
              <p:spPr>
                <a:xfrm>
                  <a:off x="947415" y="997449"/>
                  <a:ext cx="158915" cy="177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4" h="4657" extrusionOk="0">
                      <a:moveTo>
                        <a:pt x="4132" y="0"/>
                      </a:moveTo>
                      <a:cubicBezTo>
                        <a:pt x="3806" y="0"/>
                        <a:pt x="3252" y="934"/>
                        <a:pt x="3227" y="979"/>
                      </a:cubicBezTo>
                      <a:cubicBezTo>
                        <a:pt x="2742" y="1583"/>
                        <a:pt x="2193" y="2215"/>
                        <a:pt x="1502" y="2956"/>
                      </a:cubicBezTo>
                      <a:cubicBezTo>
                        <a:pt x="1290" y="3181"/>
                        <a:pt x="1074" y="3407"/>
                        <a:pt x="858" y="3637"/>
                      </a:cubicBezTo>
                      <a:cubicBezTo>
                        <a:pt x="685" y="3816"/>
                        <a:pt x="516" y="3995"/>
                        <a:pt x="343" y="4175"/>
                      </a:cubicBezTo>
                      <a:cubicBezTo>
                        <a:pt x="317" y="4204"/>
                        <a:pt x="286" y="4235"/>
                        <a:pt x="254" y="4264"/>
                      </a:cubicBezTo>
                      <a:cubicBezTo>
                        <a:pt x="157" y="4357"/>
                        <a:pt x="44" y="4460"/>
                        <a:pt x="1" y="4607"/>
                      </a:cubicBezTo>
                      <a:lnTo>
                        <a:pt x="171" y="4656"/>
                      </a:lnTo>
                      <a:cubicBezTo>
                        <a:pt x="200" y="4557"/>
                        <a:pt x="286" y="4477"/>
                        <a:pt x="376" y="4391"/>
                      </a:cubicBezTo>
                      <a:cubicBezTo>
                        <a:pt x="410" y="4361"/>
                        <a:pt x="442" y="4328"/>
                        <a:pt x="473" y="4298"/>
                      </a:cubicBezTo>
                      <a:cubicBezTo>
                        <a:pt x="642" y="4115"/>
                        <a:pt x="815" y="3936"/>
                        <a:pt x="984" y="3756"/>
                      </a:cubicBezTo>
                      <a:cubicBezTo>
                        <a:pt x="1200" y="3531"/>
                        <a:pt x="1419" y="3301"/>
                        <a:pt x="1632" y="3075"/>
                      </a:cubicBezTo>
                      <a:cubicBezTo>
                        <a:pt x="2313" y="2344"/>
                        <a:pt x="2854" y="1723"/>
                        <a:pt x="3336" y="1125"/>
                      </a:cubicBezTo>
                      <a:lnTo>
                        <a:pt x="3383" y="1065"/>
                      </a:lnTo>
                      <a:lnTo>
                        <a:pt x="3326" y="1022"/>
                      </a:lnTo>
                      <a:lnTo>
                        <a:pt x="3389" y="1048"/>
                      </a:lnTo>
                      <a:cubicBezTo>
                        <a:pt x="3462" y="891"/>
                        <a:pt x="3980" y="174"/>
                        <a:pt x="4121" y="174"/>
                      </a:cubicBezTo>
                      <a:cubicBezTo>
                        <a:pt x="4123" y="174"/>
                        <a:pt x="4125" y="174"/>
                        <a:pt x="4127" y="175"/>
                      </a:cubicBezTo>
                      <a:lnTo>
                        <a:pt x="4173" y="6"/>
                      </a:lnTo>
                      <a:cubicBezTo>
                        <a:pt x="4160" y="2"/>
                        <a:pt x="4146" y="0"/>
                        <a:pt x="413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4" name="Google Shape;484;p14"/>
                <p:cNvSpPr/>
                <p:nvPr/>
              </p:nvSpPr>
              <p:spPr>
                <a:xfrm>
                  <a:off x="1023445" y="1055052"/>
                  <a:ext cx="136376" cy="164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2" h="4330" extrusionOk="0">
                      <a:moveTo>
                        <a:pt x="3556" y="0"/>
                      </a:moveTo>
                      <a:lnTo>
                        <a:pt x="3379" y="24"/>
                      </a:lnTo>
                      <a:cubicBezTo>
                        <a:pt x="3392" y="130"/>
                        <a:pt x="3257" y="247"/>
                        <a:pt x="3147" y="339"/>
                      </a:cubicBezTo>
                      <a:cubicBezTo>
                        <a:pt x="3113" y="369"/>
                        <a:pt x="3080" y="396"/>
                        <a:pt x="3053" y="423"/>
                      </a:cubicBezTo>
                      <a:cubicBezTo>
                        <a:pt x="2502" y="957"/>
                        <a:pt x="1861" y="1592"/>
                        <a:pt x="1279" y="2269"/>
                      </a:cubicBezTo>
                      <a:cubicBezTo>
                        <a:pt x="881" y="2738"/>
                        <a:pt x="462" y="3240"/>
                        <a:pt x="153" y="3812"/>
                      </a:cubicBezTo>
                      <a:cubicBezTo>
                        <a:pt x="63" y="3974"/>
                        <a:pt x="0" y="4117"/>
                        <a:pt x="34" y="4330"/>
                      </a:cubicBezTo>
                      <a:lnTo>
                        <a:pt x="207" y="4299"/>
                      </a:lnTo>
                      <a:cubicBezTo>
                        <a:pt x="183" y="4154"/>
                        <a:pt x="216" y="4060"/>
                        <a:pt x="306" y="3898"/>
                      </a:cubicBezTo>
                      <a:cubicBezTo>
                        <a:pt x="609" y="3339"/>
                        <a:pt x="1020" y="2844"/>
                        <a:pt x="1412" y="2383"/>
                      </a:cubicBezTo>
                      <a:cubicBezTo>
                        <a:pt x="1990" y="1711"/>
                        <a:pt x="2628" y="1081"/>
                        <a:pt x="3177" y="549"/>
                      </a:cubicBezTo>
                      <a:cubicBezTo>
                        <a:pt x="3200" y="526"/>
                        <a:pt x="3229" y="503"/>
                        <a:pt x="3260" y="472"/>
                      </a:cubicBezTo>
                      <a:cubicBezTo>
                        <a:pt x="3396" y="359"/>
                        <a:pt x="3582" y="204"/>
                        <a:pt x="35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485" name="Google Shape;485;p14"/>
            <p:cNvGrpSpPr/>
            <p:nvPr/>
          </p:nvGrpSpPr>
          <p:grpSpPr>
            <a:xfrm>
              <a:off x="0" y="-7487"/>
              <a:ext cx="9143949" cy="5158468"/>
              <a:chOff x="0" y="-10650"/>
              <a:chExt cx="9143949" cy="5158468"/>
            </a:xfrm>
          </p:grpSpPr>
          <p:grpSp>
            <p:nvGrpSpPr>
              <p:cNvPr id="486" name="Google Shape;486;p14"/>
              <p:cNvGrpSpPr/>
              <p:nvPr/>
            </p:nvGrpSpPr>
            <p:grpSpPr>
              <a:xfrm>
                <a:off x="0" y="-10650"/>
                <a:ext cx="9143949" cy="5158468"/>
                <a:chOff x="267864" y="140547"/>
                <a:chExt cx="8608500" cy="4856400"/>
              </a:xfrm>
            </p:grpSpPr>
            <p:sp>
              <p:nvSpPr>
                <p:cNvPr id="487" name="Google Shape;487;p14"/>
                <p:cNvSpPr/>
                <p:nvPr/>
              </p:nvSpPr>
              <p:spPr>
                <a:xfrm>
                  <a:off x="267864" y="146479"/>
                  <a:ext cx="8608500" cy="393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8" name="Google Shape;488;p14"/>
                <p:cNvSpPr/>
                <p:nvPr/>
              </p:nvSpPr>
              <p:spPr>
                <a:xfrm rot="5400000">
                  <a:off x="-1927873" y="2336397"/>
                  <a:ext cx="4856400" cy="464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89" name="Google Shape;489;p14"/>
              <p:cNvGrpSpPr/>
              <p:nvPr/>
            </p:nvGrpSpPr>
            <p:grpSpPr>
              <a:xfrm rot="10800000">
                <a:off x="0" y="-10650"/>
                <a:ext cx="9143949" cy="5158468"/>
                <a:chOff x="267864" y="140547"/>
                <a:chExt cx="8608500" cy="4856400"/>
              </a:xfrm>
            </p:grpSpPr>
            <p:sp>
              <p:nvSpPr>
                <p:cNvPr id="490" name="Google Shape;490;p14"/>
                <p:cNvSpPr/>
                <p:nvPr/>
              </p:nvSpPr>
              <p:spPr>
                <a:xfrm>
                  <a:off x="267864" y="146479"/>
                  <a:ext cx="8608500" cy="393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91" name="Google Shape;491;p14"/>
                <p:cNvSpPr/>
                <p:nvPr/>
              </p:nvSpPr>
              <p:spPr>
                <a:xfrm rot="5400000">
                  <a:off x="-1927873" y="2336397"/>
                  <a:ext cx="4856400" cy="464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492" name="Google Shape;492;p14"/>
          <p:cNvSpPr txBox="1">
            <a:spLocks noGrp="1"/>
          </p:cNvSpPr>
          <p:nvPr>
            <p:ph type="ctrTitle"/>
          </p:nvPr>
        </p:nvSpPr>
        <p:spPr>
          <a:xfrm>
            <a:off x="1252399" y="736861"/>
            <a:ext cx="96872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4"/>
          <p:cNvSpPr txBox="1">
            <a:spLocks noGrp="1"/>
          </p:cNvSpPr>
          <p:nvPr>
            <p:ph type="body" idx="1"/>
          </p:nvPr>
        </p:nvSpPr>
        <p:spPr>
          <a:xfrm>
            <a:off x="976700" y="1730684"/>
            <a:ext cx="10232800" cy="4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idact Gothic"/>
              <a:buAutoNum type="arabicPeriod"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Didact Gothic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Didact Gothic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1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3244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1 ">
  <p:cSld name="Título 1 ">
    <p:bg>
      <p:bgPr>
        <a:solidFill>
          <a:schemeClr val="dk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20"/>
          <p:cNvGrpSpPr/>
          <p:nvPr/>
        </p:nvGrpSpPr>
        <p:grpSpPr>
          <a:xfrm rot="10800000" flipH="1">
            <a:off x="10163720" y="-8191"/>
            <a:ext cx="1747825" cy="1475171"/>
            <a:chOff x="1650155" y="1061628"/>
            <a:chExt cx="2016411" cy="1701859"/>
          </a:xfrm>
        </p:grpSpPr>
        <p:sp>
          <p:nvSpPr>
            <p:cNvPr id="704" name="Google Shape;704;p20"/>
            <p:cNvSpPr/>
            <p:nvPr/>
          </p:nvSpPr>
          <p:spPr>
            <a:xfrm rot="5088020">
              <a:off x="2014995" y="828580"/>
              <a:ext cx="1209603" cy="1837222"/>
            </a:xfrm>
            <a:custGeom>
              <a:avLst/>
              <a:gdLst/>
              <a:ahLst/>
              <a:cxnLst/>
              <a:rect l="l" t="t" r="r" b="b"/>
              <a:pathLst>
                <a:path w="40714" h="61839" extrusionOk="0">
                  <a:moveTo>
                    <a:pt x="33585" y="61136"/>
                  </a:moveTo>
                  <a:cubicBezTo>
                    <a:pt x="33560" y="61136"/>
                    <a:pt x="33655" y="61207"/>
                    <a:pt x="33962" y="61409"/>
                  </a:cubicBezTo>
                  <a:cubicBezTo>
                    <a:pt x="33881" y="61348"/>
                    <a:pt x="33805" y="61276"/>
                    <a:pt x="33734" y="61198"/>
                  </a:cubicBezTo>
                  <a:lnTo>
                    <a:pt x="33734" y="61198"/>
                  </a:lnTo>
                  <a:cubicBezTo>
                    <a:pt x="33655" y="61160"/>
                    <a:pt x="33600" y="61136"/>
                    <a:pt x="33585" y="61136"/>
                  </a:cubicBezTo>
                  <a:close/>
                  <a:moveTo>
                    <a:pt x="13592" y="0"/>
                  </a:moveTo>
                  <a:cubicBezTo>
                    <a:pt x="13427" y="0"/>
                    <a:pt x="13263" y="5"/>
                    <a:pt x="13099" y="14"/>
                  </a:cubicBezTo>
                  <a:cubicBezTo>
                    <a:pt x="11801" y="91"/>
                    <a:pt x="10521" y="356"/>
                    <a:pt x="9229" y="450"/>
                  </a:cubicBezTo>
                  <a:cubicBezTo>
                    <a:pt x="8621" y="493"/>
                    <a:pt x="8624" y="456"/>
                    <a:pt x="8295" y="1094"/>
                  </a:cubicBezTo>
                  <a:cubicBezTo>
                    <a:pt x="7684" y="2280"/>
                    <a:pt x="7351" y="3555"/>
                    <a:pt x="6890" y="4798"/>
                  </a:cubicBezTo>
                  <a:cubicBezTo>
                    <a:pt x="6368" y="6200"/>
                    <a:pt x="5940" y="7635"/>
                    <a:pt x="5415" y="9031"/>
                  </a:cubicBezTo>
                  <a:cubicBezTo>
                    <a:pt x="4887" y="10423"/>
                    <a:pt x="4309" y="11775"/>
                    <a:pt x="3900" y="13210"/>
                  </a:cubicBezTo>
                  <a:cubicBezTo>
                    <a:pt x="2764" y="17194"/>
                    <a:pt x="2193" y="21346"/>
                    <a:pt x="943" y="25293"/>
                  </a:cubicBezTo>
                  <a:cubicBezTo>
                    <a:pt x="790" y="25771"/>
                    <a:pt x="644" y="26313"/>
                    <a:pt x="462" y="26785"/>
                  </a:cubicBezTo>
                  <a:cubicBezTo>
                    <a:pt x="455" y="26805"/>
                    <a:pt x="103" y="27372"/>
                    <a:pt x="73" y="27512"/>
                  </a:cubicBezTo>
                  <a:cubicBezTo>
                    <a:pt x="0" y="27867"/>
                    <a:pt x="50" y="27967"/>
                    <a:pt x="226" y="28266"/>
                  </a:cubicBezTo>
                  <a:cubicBezTo>
                    <a:pt x="830" y="29289"/>
                    <a:pt x="1724" y="30259"/>
                    <a:pt x="2618" y="31136"/>
                  </a:cubicBezTo>
                  <a:cubicBezTo>
                    <a:pt x="3472" y="31970"/>
                    <a:pt x="4146" y="32901"/>
                    <a:pt x="4873" y="33841"/>
                  </a:cubicBezTo>
                  <a:cubicBezTo>
                    <a:pt x="5661" y="34858"/>
                    <a:pt x="6647" y="35735"/>
                    <a:pt x="7521" y="36678"/>
                  </a:cubicBezTo>
                  <a:cubicBezTo>
                    <a:pt x="8129" y="37339"/>
                    <a:pt x="8644" y="38087"/>
                    <a:pt x="9352" y="38651"/>
                  </a:cubicBezTo>
                  <a:cubicBezTo>
                    <a:pt x="9907" y="39096"/>
                    <a:pt x="10498" y="39512"/>
                    <a:pt x="11059" y="39947"/>
                  </a:cubicBezTo>
                  <a:cubicBezTo>
                    <a:pt x="12322" y="40934"/>
                    <a:pt x="13491" y="42030"/>
                    <a:pt x="14757" y="43013"/>
                  </a:cubicBezTo>
                  <a:cubicBezTo>
                    <a:pt x="16116" y="44070"/>
                    <a:pt x="17408" y="45272"/>
                    <a:pt x="18837" y="46239"/>
                  </a:cubicBezTo>
                  <a:cubicBezTo>
                    <a:pt x="20116" y="47100"/>
                    <a:pt x="21305" y="47990"/>
                    <a:pt x="22428" y="49053"/>
                  </a:cubicBezTo>
                  <a:cubicBezTo>
                    <a:pt x="25242" y="51718"/>
                    <a:pt x="27770" y="54638"/>
                    <a:pt x="30431" y="57451"/>
                  </a:cubicBezTo>
                  <a:cubicBezTo>
                    <a:pt x="31364" y="58435"/>
                    <a:pt x="32195" y="59521"/>
                    <a:pt x="33142" y="60488"/>
                  </a:cubicBezTo>
                  <a:cubicBezTo>
                    <a:pt x="33349" y="60698"/>
                    <a:pt x="33527" y="60973"/>
                    <a:pt x="33734" y="61198"/>
                  </a:cubicBezTo>
                  <a:lnTo>
                    <a:pt x="33734" y="61198"/>
                  </a:lnTo>
                  <a:cubicBezTo>
                    <a:pt x="33853" y="61255"/>
                    <a:pt x="34024" y="61342"/>
                    <a:pt x="34181" y="61418"/>
                  </a:cubicBezTo>
                  <a:cubicBezTo>
                    <a:pt x="34323" y="61487"/>
                    <a:pt x="34848" y="61839"/>
                    <a:pt x="35110" y="61839"/>
                  </a:cubicBezTo>
                  <a:cubicBezTo>
                    <a:pt x="35151" y="61839"/>
                    <a:pt x="35186" y="61830"/>
                    <a:pt x="35212" y="61810"/>
                  </a:cubicBezTo>
                  <a:cubicBezTo>
                    <a:pt x="35501" y="61591"/>
                    <a:pt x="35169" y="60142"/>
                    <a:pt x="35242" y="59794"/>
                  </a:cubicBezTo>
                  <a:cubicBezTo>
                    <a:pt x="35325" y="59408"/>
                    <a:pt x="35444" y="59043"/>
                    <a:pt x="35517" y="58627"/>
                  </a:cubicBezTo>
                  <a:cubicBezTo>
                    <a:pt x="35587" y="58252"/>
                    <a:pt x="35613" y="57744"/>
                    <a:pt x="35723" y="57379"/>
                  </a:cubicBezTo>
                  <a:cubicBezTo>
                    <a:pt x="35786" y="57156"/>
                    <a:pt x="35979" y="56940"/>
                    <a:pt x="36055" y="56721"/>
                  </a:cubicBezTo>
                  <a:cubicBezTo>
                    <a:pt x="36474" y="55528"/>
                    <a:pt x="36561" y="54176"/>
                    <a:pt x="36541" y="52930"/>
                  </a:cubicBezTo>
                  <a:cubicBezTo>
                    <a:pt x="36504" y="50708"/>
                    <a:pt x="36677" y="48425"/>
                    <a:pt x="36789" y="46206"/>
                  </a:cubicBezTo>
                  <a:cubicBezTo>
                    <a:pt x="36956" y="43030"/>
                    <a:pt x="37577" y="39867"/>
                    <a:pt x="37780" y="36684"/>
                  </a:cubicBezTo>
                  <a:cubicBezTo>
                    <a:pt x="37946" y="34037"/>
                    <a:pt x="38218" y="31399"/>
                    <a:pt x="38407" y="28751"/>
                  </a:cubicBezTo>
                  <a:cubicBezTo>
                    <a:pt x="38856" y="22512"/>
                    <a:pt x="39882" y="16326"/>
                    <a:pt x="40245" y="10074"/>
                  </a:cubicBezTo>
                  <a:cubicBezTo>
                    <a:pt x="40374" y="7888"/>
                    <a:pt x="40594" y="5728"/>
                    <a:pt x="40620" y="3532"/>
                  </a:cubicBezTo>
                  <a:cubicBezTo>
                    <a:pt x="40627" y="3233"/>
                    <a:pt x="40713" y="2828"/>
                    <a:pt x="40440" y="2615"/>
                  </a:cubicBezTo>
                  <a:cubicBezTo>
                    <a:pt x="40395" y="2579"/>
                    <a:pt x="40281" y="2568"/>
                    <a:pt x="40159" y="2568"/>
                  </a:cubicBezTo>
                  <a:cubicBezTo>
                    <a:pt x="39966" y="2568"/>
                    <a:pt x="39752" y="2595"/>
                    <a:pt x="39750" y="2595"/>
                  </a:cubicBezTo>
                  <a:cubicBezTo>
                    <a:pt x="39742" y="2595"/>
                    <a:pt x="39734" y="2595"/>
                    <a:pt x="39726" y="2595"/>
                  </a:cubicBezTo>
                  <a:cubicBezTo>
                    <a:pt x="39006" y="2595"/>
                    <a:pt x="38267" y="2455"/>
                    <a:pt x="37564" y="2373"/>
                  </a:cubicBezTo>
                  <a:cubicBezTo>
                    <a:pt x="35431" y="2127"/>
                    <a:pt x="33284" y="2028"/>
                    <a:pt x="31142" y="1885"/>
                  </a:cubicBezTo>
                  <a:cubicBezTo>
                    <a:pt x="29052" y="1749"/>
                    <a:pt x="26986" y="1427"/>
                    <a:pt x="24900" y="1290"/>
                  </a:cubicBezTo>
                  <a:cubicBezTo>
                    <a:pt x="22544" y="1140"/>
                    <a:pt x="20288" y="911"/>
                    <a:pt x="17953" y="569"/>
                  </a:cubicBezTo>
                  <a:cubicBezTo>
                    <a:pt x="16519" y="357"/>
                    <a:pt x="15051" y="0"/>
                    <a:pt x="135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20"/>
            <p:cNvSpPr/>
            <p:nvPr/>
          </p:nvSpPr>
          <p:spPr>
            <a:xfrm rot="5088045">
              <a:off x="2874366" y="1486438"/>
              <a:ext cx="946673" cy="554219"/>
            </a:xfrm>
            <a:custGeom>
              <a:avLst/>
              <a:gdLst/>
              <a:ahLst/>
              <a:cxnLst/>
              <a:rect l="l" t="t" r="r" b="b"/>
              <a:pathLst>
                <a:path w="25176" h="14739" extrusionOk="0">
                  <a:moveTo>
                    <a:pt x="24507" y="3847"/>
                  </a:moveTo>
                  <a:cubicBezTo>
                    <a:pt x="24628" y="4003"/>
                    <a:pt x="24734" y="4160"/>
                    <a:pt x="24910" y="4267"/>
                  </a:cubicBezTo>
                  <a:cubicBezTo>
                    <a:pt x="24989" y="4164"/>
                    <a:pt x="25042" y="4106"/>
                    <a:pt x="25080" y="4076"/>
                  </a:cubicBezTo>
                  <a:lnTo>
                    <a:pt x="25080" y="4076"/>
                  </a:lnTo>
                  <a:cubicBezTo>
                    <a:pt x="25112" y="4087"/>
                    <a:pt x="25144" y="4097"/>
                    <a:pt x="25176" y="4107"/>
                  </a:cubicBezTo>
                  <a:cubicBezTo>
                    <a:pt x="25167" y="4079"/>
                    <a:pt x="25158" y="4050"/>
                    <a:pt x="25133" y="4050"/>
                  </a:cubicBezTo>
                  <a:cubicBezTo>
                    <a:pt x="25120" y="4050"/>
                    <a:pt x="25103" y="4058"/>
                    <a:pt x="25080" y="4076"/>
                  </a:cubicBezTo>
                  <a:lnTo>
                    <a:pt x="25080" y="4076"/>
                  </a:lnTo>
                  <a:cubicBezTo>
                    <a:pt x="24887" y="4011"/>
                    <a:pt x="24698" y="3927"/>
                    <a:pt x="24507" y="3847"/>
                  </a:cubicBezTo>
                  <a:close/>
                  <a:moveTo>
                    <a:pt x="16943" y="0"/>
                  </a:moveTo>
                  <a:cubicBezTo>
                    <a:pt x="15602" y="0"/>
                    <a:pt x="14232" y="296"/>
                    <a:pt x="12974" y="649"/>
                  </a:cubicBezTo>
                  <a:cubicBezTo>
                    <a:pt x="12423" y="806"/>
                    <a:pt x="11801" y="895"/>
                    <a:pt x="11276" y="1137"/>
                  </a:cubicBezTo>
                  <a:cubicBezTo>
                    <a:pt x="10582" y="1460"/>
                    <a:pt x="9884" y="2054"/>
                    <a:pt x="9260" y="2500"/>
                  </a:cubicBezTo>
                  <a:cubicBezTo>
                    <a:pt x="8260" y="3210"/>
                    <a:pt x="7147" y="4091"/>
                    <a:pt x="6346" y="5031"/>
                  </a:cubicBezTo>
                  <a:cubicBezTo>
                    <a:pt x="5287" y="6280"/>
                    <a:pt x="4286" y="7609"/>
                    <a:pt x="3257" y="8885"/>
                  </a:cubicBezTo>
                  <a:cubicBezTo>
                    <a:pt x="2432" y="9905"/>
                    <a:pt x="1742" y="10978"/>
                    <a:pt x="1193" y="12171"/>
                  </a:cubicBezTo>
                  <a:cubicBezTo>
                    <a:pt x="925" y="12752"/>
                    <a:pt x="665" y="13347"/>
                    <a:pt x="433" y="13941"/>
                  </a:cubicBezTo>
                  <a:cubicBezTo>
                    <a:pt x="344" y="14177"/>
                    <a:pt x="281" y="14445"/>
                    <a:pt x="113" y="14635"/>
                  </a:cubicBezTo>
                  <a:lnTo>
                    <a:pt x="113" y="14635"/>
                  </a:lnTo>
                  <a:cubicBezTo>
                    <a:pt x="364" y="14393"/>
                    <a:pt x="563" y="14119"/>
                    <a:pt x="778" y="13835"/>
                  </a:cubicBezTo>
                  <a:cubicBezTo>
                    <a:pt x="1778" y="12496"/>
                    <a:pt x="2978" y="11327"/>
                    <a:pt x="4166" y="10157"/>
                  </a:cubicBezTo>
                  <a:cubicBezTo>
                    <a:pt x="5230" y="9107"/>
                    <a:pt x="6153" y="7828"/>
                    <a:pt x="7286" y="6865"/>
                  </a:cubicBezTo>
                  <a:cubicBezTo>
                    <a:pt x="8446" y="5878"/>
                    <a:pt x="9861" y="5224"/>
                    <a:pt x="11263" y="4659"/>
                  </a:cubicBezTo>
                  <a:cubicBezTo>
                    <a:pt x="13735" y="3662"/>
                    <a:pt x="16415" y="2826"/>
                    <a:pt x="19101" y="2826"/>
                  </a:cubicBezTo>
                  <a:cubicBezTo>
                    <a:pt x="19871" y="2826"/>
                    <a:pt x="20640" y="2895"/>
                    <a:pt x="21405" y="3048"/>
                  </a:cubicBezTo>
                  <a:cubicBezTo>
                    <a:pt x="22243" y="3217"/>
                    <a:pt x="23083" y="3434"/>
                    <a:pt x="23907" y="3636"/>
                  </a:cubicBezTo>
                  <a:cubicBezTo>
                    <a:pt x="24113" y="3687"/>
                    <a:pt x="24311" y="3765"/>
                    <a:pt x="24507" y="3847"/>
                  </a:cubicBezTo>
                  <a:lnTo>
                    <a:pt x="24507" y="3847"/>
                  </a:lnTo>
                  <a:cubicBezTo>
                    <a:pt x="24489" y="3824"/>
                    <a:pt x="24471" y="3802"/>
                    <a:pt x="24452" y="3779"/>
                  </a:cubicBezTo>
                  <a:cubicBezTo>
                    <a:pt x="24104" y="3354"/>
                    <a:pt x="23645" y="3024"/>
                    <a:pt x="23242" y="2652"/>
                  </a:cubicBezTo>
                  <a:cubicBezTo>
                    <a:pt x="22519" y="1974"/>
                    <a:pt x="21764" y="1297"/>
                    <a:pt x="20878" y="835"/>
                  </a:cubicBezTo>
                  <a:cubicBezTo>
                    <a:pt x="20057" y="407"/>
                    <a:pt x="19110" y="244"/>
                    <a:pt x="18207" y="98"/>
                  </a:cubicBezTo>
                  <a:cubicBezTo>
                    <a:pt x="17791" y="30"/>
                    <a:pt x="17368" y="0"/>
                    <a:pt x="16943" y="0"/>
                  </a:cubicBezTo>
                  <a:close/>
                  <a:moveTo>
                    <a:pt x="113" y="14635"/>
                  </a:moveTo>
                  <a:cubicBezTo>
                    <a:pt x="77" y="14670"/>
                    <a:pt x="39" y="14705"/>
                    <a:pt x="0" y="14739"/>
                  </a:cubicBezTo>
                  <a:cubicBezTo>
                    <a:pt x="43" y="14708"/>
                    <a:pt x="80" y="14673"/>
                    <a:pt x="113" y="146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20"/>
            <p:cNvSpPr/>
            <p:nvPr/>
          </p:nvSpPr>
          <p:spPr>
            <a:xfrm rot="5088045">
              <a:off x="2652452" y="1553589"/>
              <a:ext cx="889104" cy="632319"/>
            </a:xfrm>
            <a:custGeom>
              <a:avLst/>
              <a:gdLst/>
              <a:ahLst/>
              <a:cxnLst/>
              <a:rect l="l" t="t" r="r" b="b"/>
              <a:pathLst>
                <a:path w="23645" h="16816" extrusionOk="0">
                  <a:moveTo>
                    <a:pt x="22952" y="2938"/>
                  </a:moveTo>
                  <a:cubicBezTo>
                    <a:pt x="23089" y="3076"/>
                    <a:pt x="23212" y="3217"/>
                    <a:pt x="23398" y="3301"/>
                  </a:cubicBezTo>
                  <a:cubicBezTo>
                    <a:pt x="23463" y="3190"/>
                    <a:pt x="23509" y="3126"/>
                    <a:pt x="23543" y="3092"/>
                  </a:cubicBezTo>
                  <a:lnTo>
                    <a:pt x="23543" y="3092"/>
                  </a:lnTo>
                  <a:cubicBezTo>
                    <a:pt x="23577" y="3099"/>
                    <a:pt x="23610" y="3105"/>
                    <a:pt x="23644" y="3111"/>
                  </a:cubicBezTo>
                  <a:cubicBezTo>
                    <a:pt x="23632" y="3085"/>
                    <a:pt x="23620" y="3059"/>
                    <a:pt x="23597" y="3059"/>
                  </a:cubicBezTo>
                  <a:cubicBezTo>
                    <a:pt x="23583" y="3059"/>
                    <a:pt x="23566" y="3068"/>
                    <a:pt x="23543" y="3092"/>
                  </a:cubicBezTo>
                  <a:lnTo>
                    <a:pt x="23543" y="3092"/>
                  </a:lnTo>
                  <a:cubicBezTo>
                    <a:pt x="23345" y="3052"/>
                    <a:pt x="23150" y="2994"/>
                    <a:pt x="22952" y="2938"/>
                  </a:cubicBezTo>
                  <a:close/>
                  <a:moveTo>
                    <a:pt x="15981" y="0"/>
                  </a:moveTo>
                  <a:cubicBezTo>
                    <a:pt x="14312" y="0"/>
                    <a:pt x="12617" y="571"/>
                    <a:pt x="11106" y="1208"/>
                  </a:cubicBezTo>
                  <a:cubicBezTo>
                    <a:pt x="10578" y="1430"/>
                    <a:pt x="9973" y="1599"/>
                    <a:pt x="9481" y="1905"/>
                  </a:cubicBezTo>
                  <a:cubicBezTo>
                    <a:pt x="8831" y="2313"/>
                    <a:pt x="8216" y="2991"/>
                    <a:pt x="7651" y="3509"/>
                  </a:cubicBezTo>
                  <a:cubicBezTo>
                    <a:pt x="6747" y="4340"/>
                    <a:pt x="5754" y="5354"/>
                    <a:pt x="5079" y="6387"/>
                  </a:cubicBezTo>
                  <a:cubicBezTo>
                    <a:pt x="4182" y="7762"/>
                    <a:pt x="3359" y="9204"/>
                    <a:pt x="2495" y="10599"/>
                  </a:cubicBezTo>
                  <a:cubicBezTo>
                    <a:pt x="1804" y="11712"/>
                    <a:pt x="1252" y="12861"/>
                    <a:pt x="858" y="14114"/>
                  </a:cubicBezTo>
                  <a:cubicBezTo>
                    <a:pt x="668" y="14725"/>
                    <a:pt x="485" y="15347"/>
                    <a:pt x="329" y="15968"/>
                  </a:cubicBezTo>
                  <a:cubicBezTo>
                    <a:pt x="268" y="16212"/>
                    <a:pt x="239" y="16487"/>
                    <a:pt x="98" y="16699"/>
                  </a:cubicBezTo>
                  <a:lnTo>
                    <a:pt x="98" y="16699"/>
                  </a:lnTo>
                  <a:cubicBezTo>
                    <a:pt x="316" y="16425"/>
                    <a:pt x="480" y="16130"/>
                    <a:pt x="654" y="15819"/>
                  </a:cubicBezTo>
                  <a:cubicBezTo>
                    <a:pt x="1482" y="14367"/>
                    <a:pt x="2525" y="13054"/>
                    <a:pt x="3558" y="11745"/>
                  </a:cubicBezTo>
                  <a:cubicBezTo>
                    <a:pt x="4481" y="10569"/>
                    <a:pt x="5236" y="9184"/>
                    <a:pt x="6240" y="8091"/>
                  </a:cubicBezTo>
                  <a:cubicBezTo>
                    <a:pt x="7269" y="6965"/>
                    <a:pt x="8588" y="6137"/>
                    <a:pt x="9910" y="5400"/>
                  </a:cubicBezTo>
                  <a:cubicBezTo>
                    <a:pt x="12676" y="3856"/>
                    <a:pt x="15763" y="2505"/>
                    <a:pt x="18976" y="2505"/>
                  </a:cubicBezTo>
                  <a:cubicBezTo>
                    <a:pt x="19240" y="2505"/>
                    <a:pt x="19505" y="2514"/>
                    <a:pt x="19770" y="2533"/>
                  </a:cubicBezTo>
                  <a:cubicBezTo>
                    <a:pt x="20624" y="2592"/>
                    <a:pt x="21481" y="2706"/>
                    <a:pt x="22326" y="2802"/>
                  </a:cubicBezTo>
                  <a:cubicBezTo>
                    <a:pt x="22538" y="2827"/>
                    <a:pt x="22746" y="2881"/>
                    <a:pt x="22952" y="2938"/>
                  </a:cubicBezTo>
                  <a:lnTo>
                    <a:pt x="22952" y="2938"/>
                  </a:lnTo>
                  <a:cubicBezTo>
                    <a:pt x="22931" y="2917"/>
                    <a:pt x="22909" y="2896"/>
                    <a:pt x="22887" y="2875"/>
                  </a:cubicBezTo>
                  <a:cubicBezTo>
                    <a:pt x="22485" y="2496"/>
                    <a:pt x="21990" y="2231"/>
                    <a:pt x="21544" y="1908"/>
                  </a:cubicBezTo>
                  <a:cubicBezTo>
                    <a:pt x="20737" y="1330"/>
                    <a:pt x="19907" y="749"/>
                    <a:pt x="18966" y="403"/>
                  </a:cubicBezTo>
                  <a:cubicBezTo>
                    <a:pt x="18100" y="81"/>
                    <a:pt x="17143" y="38"/>
                    <a:pt x="16226" y="4"/>
                  </a:cubicBezTo>
                  <a:cubicBezTo>
                    <a:pt x="16145" y="2"/>
                    <a:pt x="16063" y="0"/>
                    <a:pt x="15981" y="0"/>
                  </a:cubicBezTo>
                  <a:close/>
                  <a:moveTo>
                    <a:pt x="98" y="16699"/>
                  </a:moveTo>
                  <a:lnTo>
                    <a:pt x="98" y="16699"/>
                  </a:lnTo>
                  <a:cubicBezTo>
                    <a:pt x="66" y="16738"/>
                    <a:pt x="34" y="16777"/>
                    <a:pt x="0" y="16815"/>
                  </a:cubicBezTo>
                  <a:cubicBezTo>
                    <a:pt x="38" y="16779"/>
                    <a:pt x="70" y="16740"/>
                    <a:pt x="98" y="166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20"/>
            <p:cNvSpPr/>
            <p:nvPr/>
          </p:nvSpPr>
          <p:spPr>
            <a:xfrm rot="5088045">
              <a:off x="2473278" y="1622332"/>
              <a:ext cx="762422" cy="753924"/>
            </a:xfrm>
            <a:custGeom>
              <a:avLst/>
              <a:gdLst/>
              <a:ahLst/>
              <a:cxnLst/>
              <a:rect l="l" t="t" r="r" b="b"/>
              <a:pathLst>
                <a:path w="20276" h="20050" extrusionOk="0">
                  <a:moveTo>
                    <a:pt x="20226" y="1686"/>
                  </a:moveTo>
                  <a:cubicBezTo>
                    <a:pt x="20211" y="1686"/>
                    <a:pt x="20195" y="1698"/>
                    <a:pt x="20174" y="1730"/>
                  </a:cubicBezTo>
                  <a:lnTo>
                    <a:pt x="20174" y="1730"/>
                  </a:lnTo>
                  <a:cubicBezTo>
                    <a:pt x="20208" y="1730"/>
                    <a:pt x="20242" y="1729"/>
                    <a:pt x="20276" y="1727"/>
                  </a:cubicBezTo>
                  <a:cubicBezTo>
                    <a:pt x="20260" y="1707"/>
                    <a:pt x="20245" y="1686"/>
                    <a:pt x="20226" y="1686"/>
                  </a:cubicBezTo>
                  <a:close/>
                  <a:moveTo>
                    <a:pt x="19562" y="1703"/>
                  </a:moveTo>
                  <a:cubicBezTo>
                    <a:pt x="19725" y="1810"/>
                    <a:pt x="19875" y="1923"/>
                    <a:pt x="20077" y="1967"/>
                  </a:cubicBezTo>
                  <a:cubicBezTo>
                    <a:pt x="20117" y="1844"/>
                    <a:pt x="20149" y="1771"/>
                    <a:pt x="20174" y="1730"/>
                  </a:cubicBezTo>
                  <a:lnTo>
                    <a:pt x="20174" y="1730"/>
                  </a:lnTo>
                  <a:cubicBezTo>
                    <a:pt x="20163" y="1730"/>
                    <a:pt x="20151" y="1730"/>
                    <a:pt x="20139" y="1730"/>
                  </a:cubicBezTo>
                  <a:cubicBezTo>
                    <a:pt x="19948" y="1730"/>
                    <a:pt x="19755" y="1715"/>
                    <a:pt x="19562" y="1703"/>
                  </a:cubicBezTo>
                  <a:close/>
                  <a:moveTo>
                    <a:pt x="14397" y="1"/>
                  </a:moveTo>
                  <a:cubicBezTo>
                    <a:pt x="13718" y="1"/>
                    <a:pt x="13034" y="117"/>
                    <a:pt x="12373" y="236"/>
                  </a:cubicBezTo>
                  <a:cubicBezTo>
                    <a:pt x="10655" y="541"/>
                    <a:pt x="9027" y="1491"/>
                    <a:pt x="7615" y="2475"/>
                  </a:cubicBezTo>
                  <a:cubicBezTo>
                    <a:pt x="7146" y="2804"/>
                    <a:pt x="6588" y="3096"/>
                    <a:pt x="6174" y="3494"/>
                  </a:cubicBezTo>
                  <a:cubicBezTo>
                    <a:pt x="5622" y="4029"/>
                    <a:pt x="5160" y="4820"/>
                    <a:pt x="4714" y="5445"/>
                  </a:cubicBezTo>
                  <a:cubicBezTo>
                    <a:pt x="4004" y="6444"/>
                    <a:pt x="3243" y="7644"/>
                    <a:pt x="2798" y="8797"/>
                  </a:cubicBezTo>
                  <a:cubicBezTo>
                    <a:pt x="2207" y="10325"/>
                    <a:pt x="1701" y="11906"/>
                    <a:pt x="1146" y="13451"/>
                  </a:cubicBezTo>
                  <a:cubicBezTo>
                    <a:pt x="705" y="14684"/>
                    <a:pt x="403" y="15923"/>
                    <a:pt x="280" y="17231"/>
                  </a:cubicBezTo>
                  <a:cubicBezTo>
                    <a:pt x="217" y="17869"/>
                    <a:pt x="170" y="18518"/>
                    <a:pt x="147" y="19155"/>
                  </a:cubicBezTo>
                  <a:cubicBezTo>
                    <a:pt x="139" y="19406"/>
                    <a:pt x="167" y="19677"/>
                    <a:pt x="75" y="19910"/>
                  </a:cubicBezTo>
                  <a:lnTo>
                    <a:pt x="75" y="19910"/>
                  </a:lnTo>
                  <a:cubicBezTo>
                    <a:pt x="230" y="19600"/>
                    <a:pt x="329" y="19278"/>
                    <a:pt x="436" y="18942"/>
                  </a:cubicBezTo>
                  <a:cubicBezTo>
                    <a:pt x="941" y="17348"/>
                    <a:pt x="1689" y="15846"/>
                    <a:pt x="2426" y="14351"/>
                  </a:cubicBezTo>
                  <a:cubicBezTo>
                    <a:pt x="3084" y="13010"/>
                    <a:pt x="3535" y="11498"/>
                    <a:pt x="4286" y="10219"/>
                  </a:cubicBezTo>
                  <a:cubicBezTo>
                    <a:pt x="5061" y="8907"/>
                    <a:pt x="6180" y="7820"/>
                    <a:pt x="7319" y="6823"/>
                  </a:cubicBezTo>
                  <a:cubicBezTo>
                    <a:pt x="9897" y="4568"/>
                    <a:pt x="12894" y="2451"/>
                    <a:pt x="16369" y="1970"/>
                  </a:cubicBezTo>
                  <a:cubicBezTo>
                    <a:pt x="17213" y="1850"/>
                    <a:pt x="18077" y="1780"/>
                    <a:pt x="18924" y="1700"/>
                  </a:cubicBezTo>
                  <a:cubicBezTo>
                    <a:pt x="19012" y="1692"/>
                    <a:pt x="19101" y="1689"/>
                    <a:pt x="19190" y="1689"/>
                  </a:cubicBezTo>
                  <a:cubicBezTo>
                    <a:pt x="19314" y="1689"/>
                    <a:pt x="19438" y="1695"/>
                    <a:pt x="19562" y="1703"/>
                  </a:cubicBezTo>
                  <a:lnTo>
                    <a:pt x="19562" y="1703"/>
                  </a:lnTo>
                  <a:cubicBezTo>
                    <a:pt x="19536" y="1686"/>
                    <a:pt x="19511" y="1670"/>
                    <a:pt x="19485" y="1654"/>
                  </a:cubicBezTo>
                  <a:cubicBezTo>
                    <a:pt x="19014" y="1369"/>
                    <a:pt x="18476" y="1209"/>
                    <a:pt x="17970" y="990"/>
                  </a:cubicBezTo>
                  <a:cubicBezTo>
                    <a:pt x="17063" y="591"/>
                    <a:pt x="16130" y="196"/>
                    <a:pt x="15140" y="53"/>
                  </a:cubicBezTo>
                  <a:cubicBezTo>
                    <a:pt x="14894" y="16"/>
                    <a:pt x="14646" y="1"/>
                    <a:pt x="14397" y="1"/>
                  </a:cubicBezTo>
                  <a:close/>
                  <a:moveTo>
                    <a:pt x="75" y="19910"/>
                  </a:moveTo>
                  <a:cubicBezTo>
                    <a:pt x="51" y="19957"/>
                    <a:pt x="27" y="20003"/>
                    <a:pt x="1" y="20049"/>
                  </a:cubicBezTo>
                  <a:cubicBezTo>
                    <a:pt x="31" y="20005"/>
                    <a:pt x="56" y="19958"/>
                    <a:pt x="75" y="199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20"/>
            <p:cNvSpPr/>
            <p:nvPr/>
          </p:nvSpPr>
          <p:spPr>
            <a:xfrm rot="5088045">
              <a:off x="2314457" y="1765363"/>
              <a:ext cx="562078" cy="888051"/>
            </a:xfrm>
            <a:custGeom>
              <a:avLst/>
              <a:gdLst/>
              <a:ahLst/>
              <a:cxnLst/>
              <a:rect l="l" t="t" r="r" b="b"/>
              <a:pathLst>
                <a:path w="14948" h="23617" extrusionOk="0">
                  <a:moveTo>
                    <a:pt x="14896" y="153"/>
                  </a:moveTo>
                  <a:cubicBezTo>
                    <a:pt x="14879" y="153"/>
                    <a:pt x="14863" y="168"/>
                    <a:pt x="14851" y="211"/>
                  </a:cubicBezTo>
                  <a:lnTo>
                    <a:pt x="14851" y="211"/>
                  </a:lnTo>
                  <a:cubicBezTo>
                    <a:pt x="14883" y="200"/>
                    <a:pt x="14915" y="190"/>
                    <a:pt x="14947" y="178"/>
                  </a:cubicBezTo>
                  <a:cubicBezTo>
                    <a:pt x="14930" y="166"/>
                    <a:pt x="14912" y="153"/>
                    <a:pt x="14896" y="153"/>
                  </a:cubicBezTo>
                  <a:close/>
                  <a:moveTo>
                    <a:pt x="10608" y="1"/>
                  </a:moveTo>
                  <a:cubicBezTo>
                    <a:pt x="10253" y="1"/>
                    <a:pt x="9898" y="22"/>
                    <a:pt x="9546" y="75"/>
                  </a:cubicBezTo>
                  <a:cubicBezTo>
                    <a:pt x="8632" y="215"/>
                    <a:pt x="7772" y="640"/>
                    <a:pt x="6954" y="1055"/>
                  </a:cubicBezTo>
                  <a:cubicBezTo>
                    <a:pt x="5396" y="1850"/>
                    <a:pt x="4117" y="3231"/>
                    <a:pt x="3055" y="4587"/>
                  </a:cubicBezTo>
                  <a:cubicBezTo>
                    <a:pt x="2702" y="5039"/>
                    <a:pt x="2253" y="5477"/>
                    <a:pt x="1974" y="5982"/>
                  </a:cubicBezTo>
                  <a:cubicBezTo>
                    <a:pt x="1599" y="6653"/>
                    <a:pt x="1390" y="7543"/>
                    <a:pt x="1147" y="8271"/>
                  </a:cubicBezTo>
                  <a:cubicBezTo>
                    <a:pt x="758" y="9437"/>
                    <a:pt x="380" y="10806"/>
                    <a:pt x="287" y="12035"/>
                  </a:cubicBezTo>
                  <a:cubicBezTo>
                    <a:pt x="167" y="13673"/>
                    <a:pt x="147" y="15331"/>
                    <a:pt x="65" y="16972"/>
                  </a:cubicBezTo>
                  <a:cubicBezTo>
                    <a:pt x="1" y="18281"/>
                    <a:pt x="77" y="19553"/>
                    <a:pt x="336" y="20839"/>
                  </a:cubicBezTo>
                  <a:cubicBezTo>
                    <a:pt x="463" y="21467"/>
                    <a:pt x="606" y="22102"/>
                    <a:pt x="772" y="22720"/>
                  </a:cubicBezTo>
                  <a:cubicBezTo>
                    <a:pt x="836" y="22961"/>
                    <a:pt x="944" y="23216"/>
                    <a:pt x="921" y="23470"/>
                  </a:cubicBezTo>
                  <a:lnTo>
                    <a:pt x="921" y="23470"/>
                  </a:lnTo>
                  <a:cubicBezTo>
                    <a:pt x="982" y="23125"/>
                    <a:pt x="982" y="22786"/>
                    <a:pt x="985" y="22430"/>
                  </a:cubicBezTo>
                  <a:cubicBezTo>
                    <a:pt x="1005" y="20759"/>
                    <a:pt x="1284" y="19104"/>
                    <a:pt x="1549" y="17460"/>
                  </a:cubicBezTo>
                  <a:cubicBezTo>
                    <a:pt x="1792" y="15985"/>
                    <a:pt x="1782" y="14407"/>
                    <a:pt x="2127" y="12962"/>
                  </a:cubicBezTo>
                  <a:cubicBezTo>
                    <a:pt x="2483" y="11480"/>
                    <a:pt x="3240" y="10119"/>
                    <a:pt x="4038" y="8832"/>
                  </a:cubicBezTo>
                  <a:cubicBezTo>
                    <a:pt x="5848" y="5922"/>
                    <a:pt x="8098" y="3026"/>
                    <a:pt x="11280" y="1551"/>
                  </a:cubicBezTo>
                  <a:cubicBezTo>
                    <a:pt x="12054" y="1192"/>
                    <a:pt x="12862" y="873"/>
                    <a:pt x="13645" y="551"/>
                  </a:cubicBezTo>
                  <a:cubicBezTo>
                    <a:pt x="13842" y="469"/>
                    <a:pt x="14049" y="415"/>
                    <a:pt x="14257" y="365"/>
                  </a:cubicBezTo>
                  <a:lnTo>
                    <a:pt x="14257" y="365"/>
                  </a:lnTo>
                  <a:cubicBezTo>
                    <a:pt x="14422" y="413"/>
                    <a:pt x="14580" y="470"/>
                    <a:pt x="14757" y="470"/>
                  </a:cubicBezTo>
                  <a:cubicBezTo>
                    <a:pt x="14779" y="470"/>
                    <a:pt x="14802" y="469"/>
                    <a:pt x="14825" y="467"/>
                  </a:cubicBezTo>
                  <a:cubicBezTo>
                    <a:pt x="14828" y="336"/>
                    <a:pt x="14838" y="257"/>
                    <a:pt x="14851" y="211"/>
                  </a:cubicBezTo>
                  <a:lnTo>
                    <a:pt x="14851" y="211"/>
                  </a:lnTo>
                  <a:cubicBezTo>
                    <a:pt x="14658" y="272"/>
                    <a:pt x="14457" y="317"/>
                    <a:pt x="14257" y="365"/>
                  </a:cubicBezTo>
                  <a:lnTo>
                    <a:pt x="14257" y="365"/>
                  </a:lnTo>
                  <a:cubicBezTo>
                    <a:pt x="14228" y="357"/>
                    <a:pt x="14199" y="349"/>
                    <a:pt x="14170" y="341"/>
                  </a:cubicBezTo>
                  <a:cubicBezTo>
                    <a:pt x="13635" y="205"/>
                    <a:pt x="13074" y="212"/>
                    <a:pt x="12529" y="145"/>
                  </a:cubicBezTo>
                  <a:cubicBezTo>
                    <a:pt x="11894" y="70"/>
                    <a:pt x="11250" y="1"/>
                    <a:pt x="10608" y="1"/>
                  </a:cubicBezTo>
                  <a:close/>
                  <a:moveTo>
                    <a:pt x="921" y="23470"/>
                  </a:moveTo>
                  <a:cubicBezTo>
                    <a:pt x="912" y="23519"/>
                    <a:pt x="903" y="23567"/>
                    <a:pt x="891" y="23616"/>
                  </a:cubicBezTo>
                  <a:cubicBezTo>
                    <a:pt x="907" y="23568"/>
                    <a:pt x="916" y="23519"/>
                    <a:pt x="921" y="234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20"/>
            <p:cNvSpPr/>
            <p:nvPr/>
          </p:nvSpPr>
          <p:spPr>
            <a:xfrm rot="5088045">
              <a:off x="2144877" y="1999300"/>
              <a:ext cx="562078" cy="888127"/>
            </a:xfrm>
            <a:custGeom>
              <a:avLst/>
              <a:gdLst/>
              <a:ahLst/>
              <a:cxnLst/>
              <a:rect l="l" t="t" r="r" b="b"/>
              <a:pathLst>
                <a:path w="14948" h="23619" extrusionOk="0">
                  <a:moveTo>
                    <a:pt x="14895" y="156"/>
                  </a:moveTo>
                  <a:cubicBezTo>
                    <a:pt x="14878" y="156"/>
                    <a:pt x="14862" y="170"/>
                    <a:pt x="14850" y="214"/>
                  </a:cubicBezTo>
                  <a:lnTo>
                    <a:pt x="14850" y="214"/>
                  </a:lnTo>
                  <a:cubicBezTo>
                    <a:pt x="14882" y="203"/>
                    <a:pt x="14915" y="192"/>
                    <a:pt x="14947" y="181"/>
                  </a:cubicBezTo>
                  <a:cubicBezTo>
                    <a:pt x="14929" y="168"/>
                    <a:pt x="14912" y="156"/>
                    <a:pt x="14895" y="156"/>
                  </a:cubicBezTo>
                  <a:close/>
                  <a:moveTo>
                    <a:pt x="10613" y="1"/>
                  </a:moveTo>
                  <a:cubicBezTo>
                    <a:pt x="10256" y="1"/>
                    <a:pt x="9899" y="23"/>
                    <a:pt x="9545" y="77"/>
                  </a:cubicBezTo>
                  <a:cubicBezTo>
                    <a:pt x="8632" y="214"/>
                    <a:pt x="7771" y="639"/>
                    <a:pt x="6954" y="1054"/>
                  </a:cubicBezTo>
                  <a:cubicBezTo>
                    <a:pt x="5395" y="1848"/>
                    <a:pt x="4116" y="3234"/>
                    <a:pt x="3054" y="4586"/>
                  </a:cubicBezTo>
                  <a:cubicBezTo>
                    <a:pt x="2701" y="5037"/>
                    <a:pt x="2253" y="5479"/>
                    <a:pt x="1974" y="5985"/>
                  </a:cubicBezTo>
                  <a:cubicBezTo>
                    <a:pt x="1598" y="6652"/>
                    <a:pt x="1389" y="7546"/>
                    <a:pt x="1146" y="8274"/>
                  </a:cubicBezTo>
                  <a:cubicBezTo>
                    <a:pt x="758" y="9436"/>
                    <a:pt x="376" y="10805"/>
                    <a:pt x="286" y="12037"/>
                  </a:cubicBezTo>
                  <a:cubicBezTo>
                    <a:pt x="166" y="13672"/>
                    <a:pt x="146" y="15333"/>
                    <a:pt x="64" y="16971"/>
                  </a:cubicBezTo>
                  <a:cubicBezTo>
                    <a:pt x="1" y="18280"/>
                    <a:pt x="73" y="19552"/>
                    <a:pt x="336" y="20841"/>
                  </a:cubicBezTo>
                  <a:cubicBezTo>
                    <a:pt x="462" y="21466"/>
                    <a:pt x="605" y="22100"/>
                    <a:pt x="771" y="22718"/>
                  </a:cubicBezTo>
                  <a:cubicBezTo>
                    <a:pt x="835" y="22963"/>
                    <a:pt x="943" y="23216"/>
                    <a:pt x="920" y="23470"/>
                  </a:cubicBezTo>
                  <a:lnTo>
                    <a:pt x="920" y="23470"/>
                  </a:lnTo>
                  <a:cubicBezTo>
                    <a:pt x="981" y="23124"/>
                    <a:pt x="981" y="22787"/>
                    <a:pt x="984" y="22430"/>
                  </a:cubicBezTo>
                  <a:cubicBezTo>
                    <a:pt x="1004" y="20758"/>
                    <a:pt x="1283" y="19107"/>
                    <a:pt x="1548" y="17459"/>
                  </a:cubicBezTo>
                  <a:cubicBezTo>
                    <a:pt x="1791" y="15984"/>
                    <a:pt x="1781" y="14406"/>
                    <a:pt x="2126" y="12964"/>
                  </a:cubicBezTo>
                  <a:cubicBezTo>
                    <a:pt x="2482" y="11483"/>
                    <a:pt x="3236" y="10117"/>
                    <a:pt x="4037" y="8835"/>
                  </a:cubicBezTo>
                  <a:cubicBezTo>
                    <a:pt x="5847" y="5925"/>
                    <a:pt x="8093" y="3024"/>
                    <a:pt x="11280" y="1549"/>
                  </a:cubicBezTo>
                  <a:cubicBezTo>
                    <a:pt x="12053" y="1190"/>
                    <a:pt x="12857" y="871"/>
                    <a:pt x="13644" y="549"/>
                  </a:cubicBezTo>
                  <a:cubicBezTo>
                    <a:pt x="13840" y="468"/>
                    <a:pt x="14046" y="415"/>
                    <a:pt x="14253" y="366"/>
                  </a:cubicBezTo>
                  <a:lnTo>
                    <a:pt x="14253" y="366"/>
                  </a:lnTo>
                  <a:cubicBezTo>
                    <a:pt x="14419" y="414"/>
                    <a:pt x="14577" y="469"/>
                    <a:pt x="14754" y="469"/>
                  </a:cubicBezTo>
                  <a:cubicBezTo>
                    <a:pt x="14777" y="469"/>
                    <a:pt x="14800" y="468"/>
                    <a:pt x="14824" y="466"/>
                  </a:cubicBezTo>
                  <a:cubicBezTo>
                    <a:pt x="14827" y="338"/>
                    <a:pt x="14837" y="259"/>
                    <a:pt x="14850" y="214"/>
                  </a:cubicBezTo>
                  <a:lnTo>
                    <a:pt x="14850" y="214"/>
                  </a:lnTo>
                  <a:cubicBezTo>
                    <a:pt x="14656" y="275"/>
                    <a:pt x="14454" y="319"/>
                    <a:pt x="14253" y="366"/>
                  </a:cubicBezTo>
                  <a:lnTo>
                    <a:pt x="14253" y="366"/>
                  </a:lnTo>
                  <a:cubicBezTo>
                    <a:pt x="14225" y="358"/>
                    <a:pt x="14198" y="351"/>
                    <a:pt x="14170" y="344"/>
                  </a:cubicBezTo>
                  <a:cubicBezTo>
                    <a:pt x="13635" y="207"/>
                    <a:pt x="13074" y="210"/>
                    <a:pt x="12528" y="147"/>
                  </a:cubicBezTo>
                  <a:cubicBezTo>
                    <a:pt x="11895" y="71"/>
                    <a:pt x="11253" y="1"/>
                    <a:pt x="10613" y="1"/>
                  </a:cubicBezTo>
                  <a:close/>
                  <a:moveTo>
                    <a:pt x="920" y="23470"/>
                  </a:moveTo>
                  <a:cubicBezTo>
                    <a:pt x="911" y="23519"/>
                    <a:pt x="902" y="23569"/>
                    <a:pt x="890" y="23618"/>
                  </a:cubicBezTo>
                  <a:cubicBezTo>
                    <a:pt x="906" y="23569"/>
                    <a:pt x="916" y="23519"/>
                    <a:pt x="920" y="234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0" name="Google Shape;710;p20"/>
          <p:cNvGrpSpPr/>
          <p:nvPr/>
        </p:nvGrpSpPr>
        <p:grpSpPr>
          <a:xfrm flipH="1">
            <a:off x="280368" y="5391027"/>
            <a:ext cx="1747825" cy="1475171"/>
            <a:chOff x="1650155" y="1061628"/>
            <a:chExt cx="2016411" cy="1701859"/>
          </a:xfrm>
        </p:grpSpPr>
        <p:sp>
          <p:nvSpPr>
            <p:cNvPr id="711" name="Google Shape;711;p20"/>
            <p:cNvSpPr/>
            <p:nvPr/>
          </p:nvSpPr>
          <p:spPr>
            <a:xfrm rot="5088020">
              <a:off x="2014995" y="828580"/>
              <a:ext cx="1209603" cy="1837222"/>
            </a:xfrm>
            <a:custGeom>
              <a:avLst/>
              <a:gdLst/>
              <a:ahLst/>
              <a:cxnLst/>
              <a:rect l="l" t="t" r="r" b="b"/>
              <a:pathLst>
                <a:path w="40714" h="61839" extrusionOk="0">
                  <a:moveTo>
                    <a:pt x="33585" y="61136"/>
                  </a:moveTo>
                  <a:cubicBezTo>
                    <a:pt x="33560" y="61136"/>
                    <a:pt x="33655" y="61207"/>
                    <a:pt x="33962" y="61409"/>
                  </a:cubicBezTo>
                  <a:cubicBezTo>
                    <a:pt x="33881" y="61348"/>
                    <a:pt x="33805" y="61276"/>
                    <a:pt x="33734" y="61198"/>
                  </a:cubicBezTo>
                  <a:lnTo>
                    <a:pt x="33734" y="61198"/>
                  </a:lnTo>
                  <a:cubicBezTo>
                    <a:pt x="33655" y="61160"/>
                    <a:pt x="33600" y="61136"/>
                    <a:pt x="33585" y="61136"/>
                  </a:cubicBezTo>
                  <a:close/>
                  <a:moveTo>
                    <a:pt x="13592" y="0"/>
                  </a:moveTo>
                  <a:cubicBezTo>
                    <a:pt x="13427" y="0"/>
                    <a:pt x="13263" y="5"/>
                    <a:pt x="13099" y="14"/>
                  </a:cubicBezTo>
                  <a:cubicBezTo>
                    <a:pt x="11801" y="91"/>
                    <a:pt x="10521" y="356"/>
                    <a:pt x="9229" y="450"/>
                  </a:cubicBezTo>
                  <a:cubicBezTo>
                    <a:pt x="8621" y="493"/>
                    <a:pt x="8624" y="456"/>
                    <a:pt x="8295" y="1094"/>
                  </a:cubicBezTo>
                  <a:cubicBezTo>
                    <a:pt x="7684" y="2280"/>
                    <a:pt x="7351" y="3555"/>
                    <a:pt x="6890" y="4798"/>
                  </a:cubicBezTo>
                  <a:cubicBezTo>
                    <a:pt x="6368" y="6200"/>
                    <a:pt x="5940" y="7635"/>
                    <a:pt x="5415" y="9031"/>
                  </a:cubicBezTo>
                  <a:cubicBezTo>
                    <a:pt x="4887" y="10423"/>
                    <a:pt x="4309" y="11775"/>
                    <a:pt x="3900" y="13210"/>
                  </a:cubicBezTo>
                  <a:cubicBezTo>
                    <a:pt x="2764" y="17194"/>
                    <a:pt x="2193" y="21346"/>
                    <a:pt x="943" y="25293"/>
                  </a:cubicBezTo>
                  <a:cubicBezTo>
                    <a:pt x="790" y="25771"/>
                    <a:pt x="644" y="26313"/>
                    <a:pt x="462" y="26785"/>
                  </a:cubicBezTo>
                  <a:cubicBezTo>
                    <a:pt x="455" y="26805"/>
                    <a:pt x="103" y="27372"/>
                    <a:pt x="73" y="27512"/>
                  </a:cubicBezTo>
                  <a:cubicBezTo>
                    <a:pt x="0" y="27867"/>
                    <a:pt x="50" y="27967"/>
                    <a:pt x="226" y="28266"/>
                  </a:cubicBezTo>
                  <a:cubicBezTo>
                    <a:pt x="830" y="29289"/>
                    <a:pt x="1724" y="30259"/>
                    <a:pt x="2618" y="31136"/>
                  </a:cubicBezTo>
                  <a:cubicBezTo>
                    <a:pt x="3472" y="31970"/>
                    <a:pt x="4146" y="32901"/>
                    <a:pt x="4873" y="33841"/>
                  </a:cubicBezTo>
                  <a:cubicBezTo>
                    <a:pt x="5661" y="34858"/>
                    <a:pt x="6647" y="35735"/>
                    <a:pt x="7521" y="36678"/>
                  </a:cubicBezTo>
                  <a:cubicBezTo>
                    <a:pt x="8129" y="37339"/>
                    <a:pt x="8644" y="38087"/>
                    <a:pt x="9352" y="38651"/>
                  </a:cubicBezTo>
                  <a:cubicBezTo>
                    <a:pt x="9907" y="39096"/>
                    <a:pt x="10498" y="39512"/>
                    <a:pt x="11059" y="39947"/>
                  </a:cubicBezTo>
                  <a:cubicBezTo>
                    <a:pt x="12322" y="40934"/>
                    <a:pt x="13491" y="42030"/>
                    <a:pt x="14757" y="43013"/>
                  </a:cubicBezTo>
                  <a:cubicBezTo>
                    <a:pt x="16116" y="44070"/>
                    <a:pt x="17408" y="45272"/>
                    <a:pt x="18837" y="46239"/>
                  </a:cubicBezTo>
                  <a:cubicBezTo>
                    <a:pt x="20116" y="47100"/>
                    <a:pt x="21305" y="47990"/>
                    <a:pt x="22428" y="49053"/>
                  </a:cubicBezTo>
                  <a:cubicBezTo>
                    <a:pt x="25242" y="51718"/>
                    <a:pt x="27770" y="54638"/>
                    <a:pt x="30431" y="57451"/>
                  </a:cubicBezTo>
                  <a:cubicBezTo>
                    <a:pt x="31364" y="58435"/>
                    <a:pt x="32195" y="59521"/>
                    <a:pt x="33142" y="60488"/>
                  </a:cubicBezTo>
                  <a:cubicBezTo>
                    <a:pt x="33349" y="60698"/>
                    <a:pt x="33527" y="60973"/>
                    <a:pt x="33734" y="61198"/>
                  </a:cubicBezTo>
                  <a:lnTo>
                    <a:pt x="33734" y="61198"/>
                  </a:lnTo>
                  <a:cubicBezTo>
                    <a:pt x="33853" y="61255"/>
                    <a:pt x="34024" y="61342"/>
                    <a:pt x="34181" y="61418"/>
                  </a:cubicBezTo>
                  <a:cubicBezTo>
                    <a:pt x="34323" y="61487"/>
                    <a:pt x="34848" y="61839"/>
                    <a:pt x="35110" y="61839"/>
                  </a:cubicBezTo>
                  <a:cubicBezTo>
                    <a:pt x="35151" y="61839"/>
                    <a:pt x="35186" y="61830"/>
                    <a:pt x="35212" y="61810"/>
                  </a:cubicBezTo>
                  <a:cubicBezTo>
                    <a:pt x="35501" y="61591"/>
                    <a:pt x="35169" y="60142"/>
                    <a:pt x="35242" y="59794"/>
                  </a:cubicBezTo>
                  <a:cubicBezTo>
                    <a:pt x="35325" y="59408"/>
                    <a:pt x="35444" y="59043"/>
                    <a:pt x="35517" y="58627"/>
                  </a:cubicBezTo>
                  <a:cubicBezTo>
                    <a:pt x="35587" y="58252"/>
                    <a:pt x="35613" y="57744"/>
                    <a:pt x="35723" y="57379"/>
                  </a:cubicBezTo>
                  <a:cubicBezTo>
                    <a:pt x="35786" y="57156"/>
                    <a:pt x="35979" y="56940"/>
                    <a:pt x="36055" y="56721"/>
                  </a:cubicBezTo>
                  <a:cubicBezTo>
                    <a:pt x="36474" y="55528"/>
                    <a:pt x="36561" y="54176"/>
                    <a:pt x="36541" y="52930"/>
                  </a:cubicBezTo>
                  <a:cubicBezTo>
                    <a:pt x="36504" y="50708"/>
                    <a:pt x="36677" y="48425"/>
                    <a:pt x="36789" y="46206"/>
                  </a:cubicBezTo>
                  <a:cubicBezTo>
                    <a:pt x="36956" y="43030"/>
                    <a:pt x="37577" y="39867"/>
                    <a:pt x="37780" y="36684"/>
                  </a:cubicBezTo>
                  <a:cubicBezTo>
                    <a:pt x="37946" y="34037"/>
                    <a:pt x="38218" y="31399"/>
                    <a:pt x="38407" y="28751"/>
                  </a:cubicBezTo>
                  <a:cubicBezTo>
                    <a:pt x="38856" y="22512"/>
                    <a:pt x="39882" y="16326"/>
                    <a:pt x="40245" y="10074"/>
                  </a:cubicBezTo>
                  <a:cubicBezTo>
                    <a:pt x="40374" y="7888"/>
                    <a:pt x="40594" y="5728"/>
                    <a:pt x="40620" y="3532"/>
                  </a:cubicBezTo>
                  <a:cubicBezTo>
                    <a:pt x="40627" y="3233"/>
                    <a:pt x="40713" y="2828"/>
                    <a:pt x="40440" y="2615"/>
                  </a:cubicBezTo>
                  <a:cubicBezTo>
                    <a:pt x="40395" y="2579"/>
                    <a:pt x="40281" y="2568"/>
                    <a:pt x="40159" y="2568"/>
                  </a:cubicBezTo>
                  <a:cubicBezTo>
                    <a:pt x="39966" y="2568"/>
                    <a:pt x="39752" y="2595"/>
                    <a:pt x="39750" y="2595"/>
                  </a:cubicBezTo>
                  <a:cubicBezTo>
                    <a:pt x="39742" y="2595"/>
                    <a:pt x="39734" y="2595"/>
                    <a:pt x="39726" y="2595"/>
                  </a:cubicBezTo>
                  <a:cubicBezTo>
                    <a:pt x="39006" y="2595"/>
                    <a:pt x="38267" y="2455"/>
                    <a:pt x="37564" y="2373"/>
                  </a:cubicBezTo>
                  <a:cubicBezTo>
                    <a:pt x="35431" y="2127"/>
                    <a:pt x="33284" y="2028"/>
                    <a:pt x="31142" y="1885"/>
                  </a:cubicBezTo>
                  <a:cubicBezTo>
                    <a:pt x="29052" y="1749"/>
                    <a:pt x="26986" y="1427"/>
                    <a:pt x="24900" y="1290"/>
                  </a:cubicBezTo>
                  <a:cubicBezTo>
                    <a:pt x="22544" y="1140"/>
                    <a:pt x="20288" y="911"/>
                    <a:pt x="17953" y="569"/>
                  </a:cubicBezTo>
                  <a:cubicBezTo>
                    <a:pt x="16519" y="357"/>
                    <a:pt x="15051" y="0"/>
                    <a:pt x="135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20"/>
            <p:cNvSpPr/>
            <p:nvPr/>
          </p:nvSpPr>
          <p:spPr>
            <a:xfrm rot="5088045">
              <a:off x="2874366" y="1486438"/>
              <a:ext cx="946673" cy="554219"/>
            </a:xfrm>
            <a:custGeom>
              <a:avLst/>
              <a:gdLst/>
              <a:ahLst/>
              <a:cxnLst/>
              <a:rect l="l" t="t" r="r" b="b"/>
              <a:pathLst>
                <a:path w="25176" h="14739" extrusionOk="0">
                  <a:moveTo>
                    <a:pt x="24507" y="3847"/>
                  </a:moveTo>
                  <a:cubicBezTo>
                    <a:pt x="24628" y="4003"/>
                    <a:pt x="24734" y="4160"/>
                    <a:pt x="24910" y="4267"/>
                  </a:cubicBezTo>
                  <a:cubicBezTo>
                    <a:pt x="24989" y="4164"/>
                    <a:pt x="25042" y="4106"/>
                    <a:pt x="25080" y="4076"/>
                  </a:cubicBezTo>
                  <a:lnTo>
                    <a:pt x="25080" y="4076"/>
                  </a:lnTo>
                  <a:cubicBezTo>
                    <a:pt x="25112" y="4087"/>
                    <a:pt x="25144" y="4097"/>
                    <a:pt x="25176" y="4107"/>
                  </a:cubicBezTo>
                  <a:cubicBezTo>
                    <a:pt x="25167" y="4079"/>
                    <a:pt x="25158" y="4050"/>
                    <a:pt x="25133" y="4050"/>
                  </a:cubicBezTo>
                  <a:cubicBezTo>
                    <a:pt x="25120" y="4050"/>
                    <a:pt x="25103" y="4058"/>
                    <a:pt x="25080" y="4076"/>
                  </a:cubicBezTo>
                  <a:lnTo>
                    <a:pt x="25080" y="4076"/>
                  </a:lnTo>
                  <a:cubicBezTo>
                    <a:pt x="24887" y="4011"/>
                    <a:pt x="24698" y="3927"/>
                    <a:pt x="24507" y="3847"/>
                  </a:cubicBezTo>
                  <a:close/>
                  <a:moveTo>
                    <a:pt x="16943" y="0"/>
                  </a:moveTo>
                  <a:cubicBezTo>
                    <a:pt x="15602" y="0"/>
                    <a:pt x="14232" y="296"/>
                    <a:pt x="12974" y="649"/>
                  </a:cubicBezTo>
                  <a:cubicBezTo>
                    <a:pt x="12423" y="806"/>
                    <a:pt x="11801" y="895"/>
                    <a:pt x="11276" y="1137"/>
                  </a:cubicBezTo>
                  <a:cubicBezTo>
                    <a:pt x="10582" y="1460"/>
                    <a:pt x="9884" y="2054"/>
                    <a:pt x="9260" y="2500"/>
                  </a:cubicBezTo>
                  <a:cubicBezTo>
                    <a:pt x="8260" y="3210"/>
                    <a:pt x="7147" y="4091"/>
                    <a:pt x="6346" y="5031"/>
                  </a:cubicBezTo>
                  <a:cubicBezTo>
                    <a:pt x="5287" y="6280"/>
                    <a:pt x="4286" y="7609"/>
                    <a:pt x="3257" y="8885"/>
                  </a:cubicBezTo>
                  <a:cubicBezTo>
                    <a:pt x="2432" y="9905"/>
                    <a:pt x="1742" y="10978"/>
                    <a:pt x="1193" y="12171"/>
                  </a:cubicBezTo>
                  <a:cubicBezTo>
                    <a:pt x="925" y="12752"/>
                    <a:pt x="665" y="13347"/>
                    <a:pt x="433" y="13941"/>
                  </a:cubicBezTo>
                  <a:cubicBezTo>
                    <a:pt x="344" y="14177"/>
                    <a:pt x="281" y="14445"/>
                    <a:pt x="113" y="14635"/>
                  </a:cubicBezTo>
                  <a:lnTo>
                    <a:pt x="113" y="14635"/>
                  </a:lnTo>
                  <a:cubicBezTo>
                    <a:pt x="364" y="14393"/>
                    <a:pt x="563" y="14119"/>
                    <a:pt x="778" y="13835"/>
                  </a:cubicBezTo>
                  <a:cubicBezTo>
                    <a:pt x="1778" y="12496"/>
                    <a:pt x="2978" y="11327"/>
                    <a:pt x="4166" y="10157"/>
                  </a:cubicBezTo>
                  <a:cubicBezTo>
                    <a:pt x="5230" y="9107"/>
                    <a:pt x="6153" y="7828"/>
                    <a:pt x="7286" y="6865"/>
                  </a:cubicBezTo>
                  <a:cubicBezTo>
                    <a:pt x="8446" y="5878"/>
                    <a:pt x="9861" y="5224"/>
                    <a:pt x="11263" y="4659"/>
                  </a:cubicBezTo>
                  <a:cubicBezTo>
                    <a:pt x="13735" y="3662"/>
                    <a:pt x="16415" y="2826"/>
                    <a:pt x="19101" y="2826"/>
                  </a:cubicBezTo>
                  <a:cubicBezTo>
                    <a:pt x="19871" y="2826"/>
                    <a:pt x="20640" y="2895"/>
                    <a:pt x="21405" y="3048"/>
                  </a:cubicBezTo>
                  <a:cubicBezTo>
                    <a:pt x="22243" y="3217"/>
                    <a:pt x="23083" y="3434"/>
                    <a:pt x="23907" y="3636"/>
                  </a:cubicBezTo>
                  <a:cubicBezTo>
                    <a:pt x="24113" y="3687"/>
                    <a:pt x="24311" y="3765"/>
                    <a:pt x="24507" y="3847"/>
                  </a:cubicBezTo>
                  <a:lnTo>
                    <a:pt x="24507" y="3847"/>
                  </a:lnTo>
                  <a:cubicBezTo>
                    <a:pt x="24489" y="3824"/>
                    <a:pt x="24471" y="3802"/>
                    <a:pt x="24452" y="3779"/>
                  </a:cubicBezTo>
                  <a:cubicBezTo>
                    <a:pt x="24104" y="3354"/>
                    <a:pt x="23645" y="3024"/>
                    <a:pt x="23242" y="2652"/>
                  </a:cubicBezTo>
                  <a:cubicBezTo>
                    <a:pt x="22519" y="1974"/>
                    <a:pt x="21764" y="1297"/>
                    <a:pt x="20878" y="835"/>
                  </a:cubicBezTo>
                  <a:cubicBezTo>
                    <a:pt x="20057" y="407"/>
                    <a:pt x="19110" y="244"/>
                    <a:pt x="18207" y="98"/>
                  </a:cubicBezTo>
                  <a:cubicBezTo>
                    <a:pt x="17791" y="30"/>
                    <a:pt x="17368" y="0"/>
                    <a:pt x="16943" y="0"/>
                  </a:cubicBezTo>
                  <a:close/>
                  <a:moveTo>
                    <a:pt x="113" y="14635"/>
                  </a:moveTo>
                  <a:cubicBezTo>
                    <a:pt x="77" y="14670"/>
                    <a:pt x="39" y="14705"/>
                    <a:pt x="0" y="14739"/>
                  </a:cubicBezTo>
                  <a:cubicBezTo>
                    <a:pt x="43" y="14708"/>
                    <a:pt x="80" y="14673"/>
                    <a:pt x="113" y="146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20"/>
            <p:cNvSpPr/>
            <p:nvPr/>
          </p:nvSpPr>
          <p:spPr>
            <a:xfrm rot="5088045">
              <a:off x="2652452" y="1553589"/>
              <a:ext cx="889104" cy="632319"/>
            </a:xfrm>
            <a:custGeom>
              <a:avLst/>
              <a:gdLst/>
              <a:ahLst/>
              <a:cxnLst/>
              <a:rect l="l" t="t" r="r" b="b"/>
              <a:pathLst>
                <a:path w="23645" h="16816" extrusionOk="0">
                  <a:moveTo>
                    <a:pt x="22952" y="2938"/>
                  </a:moveTo>
                  <a:cubicBezTo>
                    <a:pt x="23089" y="3076"/>
                    <a:pt x="23212" y="3217"/>
                    <a:pt x="23398" y="3301"/>
                  </a:cubicBezTo>
                  <a:cubicBezTo>
                    <a:pt x="23463" y="3190"/>
                    <a:pt x="23509" y="3126"/>
                    <a:pt x="23543" y="3092"/>
                  </a:cubicBezTo>
                  <a:lnTo>
                    <a:pt x="23543" y="3092"/>
                  </a:lnTo>
                  <a:cubicBezTo>
                    <a:pt x="23577" y="3099"/>
                    <a:pt x="23610" y="3105"/>
                    <a:pt x="23644" y="3111"/>
                  </a:cubicBezTo>
                  <a:cubicBezTo>
                    <a:pt x="23632" y="3085"/>
                    <a:pt x="23620" y="3059"/>
                    <a:pt x="23597" y="3059"/>
                  </a:cubicBezTo>
                  <a:cubicBezTo>
                    <a:pt x="23583" y="3059"/>
                    <a:pt x="23566" y="3068"/>
                    <a:pt x="23543" y="3092"/>
                  </a:cubicBezTo>
                  <a:lnTo>
                    <a:pt x="23543" y="3092"/>
                  </a:lnTo>
                  <a:cubicBezTo>
                    <a:pt x="23345" y="3052"/>
                    <a:pt x="23150" y="2994"/>
                    <a:pt x="22952" y="2938"/>
                  </a:cubicBezTo>
                  <a:close/>
                  <a:moveTo>
                    <a:pt x="15981" y="0"/>
                  </a:moveTo>
                  <a:cubicBezTo>
                    <a:pt x="14312" y="0"/>
                    <a:pt x="12617" y="571"/>
                    <a:pt x="11106" y="1208"/>
                  </a:cubicBezTo>
                  <a:cubicBezTo>
                    <a:pt x="10578" y="1430"/>
                    <a:pt x="9973" y="1599"/>
                    <a:pt x="9481" y="1905"/>
                  </a:cubicBezTo>
                  <a:cubicBezTo>
                    <a:pt x="8831" y="2313"/>
                    <a:pt x="8216" y="2991"/>
                    <a:pt x="7651" y="3509"/>
                  </a:cubicBezTo>
                  <a:cubicBezTo>
                    <a:pt x="6747" y="4340"/>
                    <a:pt x="5754" y="5354"/>
                    <a:pt x="5079" y="6387"/>
                  </a:cubicBezTo>
                  <a:cubicBezTo>
                    <a:pt x="4182" y="7762"/>
                    <a:pt x="3359" y="9204"/>
                    <a:pt x="2495" y="10599"/>
                  </a:cubicBezTo>
                  <a:cubicBezTo>
                    <a:pt x="1804" y="11712"/>
                    <a:pt x="1252" y="12861"/>
                    <a:pt x="858" y="14114"/>
                  </a:cubicBezTo>
                  <a:cubicBezTo>
                    <a:pt x="668" y="14725"/>
                    <a:pt x="485" y="15347"/>
                    <a:pt x="329" y="15968"/>
                  </a:cubicBezTo>
                  <a:cubicBezTo>
                    <a:pt x="268" y="16212"/>
                    <a:pt x="239" y="16487"/>
                    <a:pt x="98" y="16699"/>
                  </a:cubicBezTo>
                  <a:lnTo>
                    <a:pt x="98" y="16699"/>
                  </a:lnTo>
                  <a:cubicBezTo>
                    <a:pt x="316" y="16425"/>
                    <a:pt x="480" y="16130"/>
                    <a:pt x="654" y="15819"/>
                  </a:cubicBezTo>
                  <a:cubicBezTo>
                    <a:pt x="1482" y="14367"/>
                    <a:pt x="2525" y="13054"/>
                    <a:pt x="3558" y="11745"/>
                  </a:cubicBezTo>
                  <a:cubicBezTo>
                    <a:pt x="4481" y="10569"/>
                    <a:pt x="5236" y="9184"/>
                    <a:pt x="6240" y="8091"/>
                  </a:cubicBezTo>
                  <a:cubicBezTo>
                    <a:pt x="7269" y="6965"/>
                    <a:pt x="8588" y="6137"/>
                    <a:pt x="9910" y="5400"/>
                  </a:cubicBezTo>
                  <a:cubicBezTo>
                    <a:pt x="12676" y="3856"/>
                    <a:pt x="15763" y="2505"/>
                    <a:pt x="18976" y="2505"/>
                  </a:cubicBezTo>
                  <a:cubicBezTo>
                    <a:pt x="19240" y="2505"/>
                    <a:pt x="19505" y="2514"/>
                    <a:pt x="19770" y="2533"/>
                  </a:cubicBezTo>
                  <a:cubicBezTo>
                    <a:pt x="20624" y="2592"/>
                    <a:pt x="21481" y="2706"/>
                    <a:pt x="22326" y="2802"/>
                  </a:cubicBezTo>
                  <a:cubicBezTo>
                    <a:pt x="22538" y="2827"/>
                    <a:pt x="22746" y="2881"/>
                    <a:pt x="22952" y="2938"/>
                  </a:cubicBezTo>
                  <a:lnTo>
                    <a:pt x="22952" y="2938"/>
                  </a:lnTo>
                  <a:cubicBezTo>
                    <a:pt x="22931" y="2917"/>
                    <a:pt x="22909" y="2896"/>
                    <a:pt x="22887" y="2875"/>
                  </a:cubicBezTo>
                  <a:cubicBezTo>
                    <a:pt x="22485" y="2496"/>
                    <a:pt x="21990" y="2231"/>
                    <a:pt x="21544" y="1908"/>
                  </a:cubicBezTo>
                  <a:cubicBezTo>
                    <a:pt x="20737" y="1330"/>
                    <a:pt x="19907" y="749"/>
                    <a:pt x="18966" y="403"/>
                  </a:cubicBezTo>
                  <a:cubicBezTo>
                    <a:pt x="18100" y="81"/>
                    <a:pt x="17143" y="38"/>
                    <a:pt x="16226" y="4"/>
                  </a:cubicBezTo>
                  <a:cubicBezTo>
                    <a:pt x="16145" y="2"/>
                    <a:pt x="16063" y="0"/>
                    <a:pt x="15981" y="0"/>
                  </a:cubicBezTo>
                  <a:close/>
                  <a:moveTo>
                    <a:pt x="98" y="16699"/>
                  </a:moveTo>
                  <a:lnTo>
                    <a:pt x="98" y="16699"/>
                  </a:lnTo>
                  <a:cubicBezTo>
                    <a:pt x="66" y="16738"/>
                    <a:pt x="34" y="16777"/>
                    <a:pt x="0" y="16815"/>
                  </a:cubicBezTo>
                  <a:cubicBezTo>
                    <a:pt x="38" y="16779"/>
                    <a:pt x="70" y="16740"/>
                    <a:pt x="98" y="166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0"/>
            <p:cNvSpPr/>
            <p:nvPr/>
          </p:nvSpPr>
          <p:spPr>
            <a:xfrm rot="5088045">
              <a:off x="2473278" y="1622332"/>
              <a:ext cx="762422" cy="753924"/>
            </a:xfrm>
            <a:custGeom>
              <a:avLst/>
              <a:gdLst/>
              <a:ahLst/>
              <a:cxnLst/>
              <a:rect l="l" t="t" r="r" b="b"/>
              <a:pathLst>
                <a:path w="20276" h="20050" extrusionOk="0">
                  <a:moveTo>
                    <a:pt x="20226" y="1686"/>
                  </a:moveTo>
                  <a:cubicBezTo>
                    <a:pt x="20211" y="1686"/>
                    <a:pt x="20195" y="1698"/>
                    <a:pt x="20174" y="1730"/>
                  </a:cubicBezTo>
                  <a:lnTo>
                    <a:pt x="20174" y="1730"/>
                  </a:lnTo>
                  <a:cubicBezTo>
                    <a:pt x="20208" y="1730"/>
                    <a:pt x="20242" y="1729"/>
                    <a:pt x="20276" y="1727"/>
                  </a:cubicBezTo>
                  <a:cubicBezTo>
                    <a:pt x="20260" y="1707"/>
                    <a:pt x="20245" y="1686"/>
                    <a:pt x="20226" y="1686"/>
                  </a:cubicBezTo>
                  <a:close/>
                  <a:moveTo>
                    <a:pt x="19562" y="1703"/>
                  </a:moveTo>
                  <a:cubicBezTo>
                    <a:pt x="19725" y="1810"/>
                    <a:pt x="19875" y="1923"/>
                    <a:pt x="20077" y="1967"/>
                  </a:cubicBezTo>
                  <a:cubicBezTo>
                    <a:pt x="20117" y="1844"/>
                    <a:pt x="20149" y="1771"/>
                    <a:pt x="20174" y="1730"/>
                  </a:cubicBezTo>
                  <a:lnTo>
                    <a:pt x="20174" y="1730"/>
                  </a:lnTo>
                  <a:cubicBezTo>
                    <a:pt x="20163" y="1730"/>
                    <a:pt x="20151" y="1730"/>
                    <a:pt x="20139" y="1730"/>
                  </a:cubicBezTo>
                  <a:cubicBezTo>
                    <a:pt x="19948" y="1730"/>
                    <a:pt x="19755" y="1715"/>
                    <a:pt x="19562" y="1703"/>
                  </a:cubicBezTo>
                  <a:close/>
                  <a:moveTo>
                    <a:pt x="14397" y="1"/>
                  </a:moveTo>
                  <a:cubicBezTo>
                    <a:pt x="13718" y="1"/>
                    <a:pt x="13034" y="117"/>
                    <a:pt x="12373" y="236"/>
                  </a:cubicBezTo>
                  <a:cubicBezTo>
                    <a:pt x="10655" y="541"/>
                    <a:pt x="9027" y="1491"/>
                    <a:pt x="7615" y="2475"/>
                  </a:cubicBezTo>
                  <a:cubicBezTo>
                    <a:pt x="7146" y="2804"/>
                    <a:pt x="6588" y="3096"/>
                    <a:pt x="6174" y="3494"/>
                  </a:cubicBezTo>
                  <a:cubicBezTo>
                    <a:pt x="5622" y="4029"/>
                    <a:pt x="5160" y="4820"/>
                    <a:pt x="4714" y="5445"/>
                  </a:cubicBezTo>
                  <a:cubicBezTo>
                    <a:pt x="4004" y="6444"/>
                    <a:pt x="3243" y="7644"/>
                    <a:pt x="2798" y="8797"/>
                  </a:cubicBezTo>
                  <a:cubicBezTo>
                    <a:pt x="2207" y="10325"/>
                    <a:pt x="1701" y="11906"/>
                    <a:pt x="1146" y="13451"/>
                  </a:cubicBezTo>
                  <a:cubicBezTo>
                    <a:pt x="705" y="14684"/>
                    <a:pt x="403" y="15923"/>
                    <a:pt x="280" y="17231"/>
                  </a:cubicBezTo>
                  <a:cubicBezTo>
                    <a:pt x="217" y="17869"/>
                    <a:pt x="170" y="18518"/>
                    <a:pt x="147" y="19155"/>
                  </a:cubicBezTo>
                  <a:cubicBezTo>
                    <a:pt x="139" y="19406"/>
                    <a:pt x="167" y="19677"/>
                    <a:pt x="75" y="19910"/>
                  </a:cubicBezTo>
                  <a:lnTo>
                    <a:pt x="75" y="19910"/>
                  </a:lnTo>
                  <a:cubicBezTo>
                    <a:pt x="230" y="19600"/>
                    <a:pt x="329" y="19278"/>
                    <a:pt x="436" y="18942"/>
                  </a:cubicBezTo>
                  <a:cubicBezTo>
                    <a:pt x="941" y="17348"/>
                    <a:pt x="1689" y="15846"/>
                    <a:pt x="2426" y="14351"/>
                  </a:cubicBezTo>
                  <a:cubicBezTo>
                    <a:pt x="3084" y="13010"/>
                    <a:pt x="3535" y="11498"/>
                    <a:pt x="4286" y="10219"/>
                  </a:cubicBezTo>
                  <a:cubicBezTo>
                    <a:pt x="5061" y="8907"/>
                    <a:pt x="6180" y="7820"/>
                    <a:pt x="7319" y="6823"/>
                  </a:cubicBezTo>
                  <a:cubicBezTo>
                    <a:pt x="9897" y="4568"/>
                    <a:pt x="12894" y="2451"/>
                    <a:pt x="16369" y="1970"/>
                  </a:cubicBezTo>
                  <a:cubicBezTo>
                    <a:pt x="17213" y="1850"/>
                    <a:pt x="18077" y="1780"/>
                    <a:pt x="18924" y="1700"/>
                  </a:cubicBezTo>
                  <a:cubicBezTo>
                    <a:pt x="19012" y="1692"/>
                    <a:pt x="19101" y="1689"/>
                    <a:pt x="19190" y="1689"/>
                  </a:cubicBezTo>
                  <a:cubicBezTo>
                    <a:pt x="19314" y="1689"/>
                    <a:pt x="19438" y="1695"/>
                    <a:pt x="19562" y="1703"/>
                  </a:cubicBezTo>
                  <a:lnTo>
                    <a:pt x="19562" y="1703"/>
                  </a:lnTo>
                  <a:cubicBezTo>
                    <a:pt x="19536" y="1686"/>
                    <a:pt x="19511" y="1670"/>
                    <a:pt x="19485" y="1654"/>
                  </a:cubicBezTo>
                  <a:cubicBezTo>
                    <a:pt x="19014" y="1369"/>
                    <a:pt x="18476" y="1209"/>
                    <a:pt x="17970" y="990"/>
                  </a:cubicBezTo>
                  <a:cubicBezTo>
                    <a:pt x="17063" y="591"/>
                    <a:pt x="16130" y="196"/>
                    <a:pt x="15140" y="53"/>
                  </a:cubicBezTo>
                  <a:cubicBezTo>
                    <a:pt x="14894" y="16"/>
                    <a:pt x="14646" y="1"/>
                    <a:pt x="14397" y="1"/>
                  </a:cubicBezTo>
                  <a:close/>
                  <a:moveTo>
                    <a:pt x="75" y="19910"/>
                  </a:moveTo>
                  <a:cubicBezTo>
                    <a:pt x="51" y="19957"/>
                    <a:pt x="27" y="20003"/>
                    <a:pt x="1" y="20049"/>
                  </a:cubicBezTo>
                  <a:cubicBezTo>
                    <a:pt x="31" y="20005"/>
                    <a:pt x="56" y="19958"/>
                    <a:pt x="75" y="199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20"/>
            <p:cNvSpPr/>
            <p:nvPr/>
          </p:nvSpPr>
          <p:spPr>
            <a:xfrm rot="5088045">
              <a:off x="2314457" y="1765363"/>
              <a:ext cx="562078" cy="888051"/>
            </a:xfrm>
            <a:custGeom>
              <a:avLst/>
              <a:gdLst/>
              <a:ahLst/>
              <a:cxnLst/>
              <a:rect l="l" t="t" r="r" b="b"/>
              <a:pathLst>
                <a:path w="14948" h="23617" extrusionOk="0">
                  <a:moveTo>
                    <a:pt x="14896" y="153"/>
                  </a:moveTo>
                  <a:cubicBezTo>
                    <a:pt x="14879" y="153"/>
                    <a:pt x="14863" y="168"/>
                    <a:pt x="14851" y="211"/>
                  </a:cubicBezTo>
                  <a:lnTo>
                    <a:pt x="14851" y="211"/>
                  </a:lnTo>
                  <a:cubicBezTo>
                    <a:pt x="14883" y="200"/>
                    <a:pt x="14915" y="190"/>
                    <a:pt x="14947" y="178"/>
                  </a:cubicBezTo>
                  <a:cubicBezTo>
                    <a:pt x="14930" y="166"/>
                    <a:pt x="14912" y="153"/>
                    <a:pt x="14896" y="153"/>
                  </a:cubicBezTo>
                  <a:close/>
                  <a:moveTo>
                    <a:pt x="10608" y="1"/>
                  </a:moveTo>
                  <a:cubicBezTo>
                    <a:pt x="10253" y="1"/>
                    <a:pt x="9898" y="22"/>
                    <a:pt x="9546" y="75"/>
                  </a:cubicBezTo>
                  <a:cubicBezTo>
                    <a:pt x="8632" y="215"/>
                    <a:pt x="7772" y="640"/>
                    <a:pt x="6954" y="1055"/>
                  </a:cubicBezTo>
                  <a:cubicBezTo>
                    <a:pt x="5396" y="1850"/>
                    <a:pt x="4117" y="3231"/>
                    <a:pt x="3055" y="4587"/>
                  </a:cubicBezTo>
                  <a:cubicBezTo>
                    <a:pt x="2702" y="5039"/>
                    <a:pt x="2253" y="5477"/>
                    <a:pt x="1974" y="5982"/>
                  </a:cubicBezTo>
                  <a:cubicBezTo>
                    <a:pt x="1599" y="6653"/>
                    <a:pt x="1390" y="7543"/>
                    <a:pt x="1147" y="8271"/>
                  </a:cubicBezTo>
                  <a:cubicBezTo>
                    <a:pt x="758" y="9437"/>
                    <a:pt x="380" y="10806"/>
                    <a:pt x="287" y="12035"/>
                  </a:cubicBezTo>
                  <a:cubicBezTo>
                    <a:pt x="167" y="13673"/>
                    <a:pt x="147" y="15331"/>
                    <a:pt x="65" y="16972"/>
                  </a:cubicBezTo>
                  <a:cubicBezTo>
                    <a:pt x="1" y="18281"/>
                    <a:pt x="77" y="19553"/>
                    <a:pt x="336" y="20839"/>
                  </a:cubicBezTo>
                  <a:cubicBezTo>
                    <a:pt x="463" y="21467"/>
                    <a:pt x="606" y="22102"/>
                    <a:pt x="772" y="22720"/>
                  </a:cubicBezTo>
                  <a:cubicBezTo>
                    <a:pt x="836" y="22961"/>
                    <a:pt x="944" y="23216"/>
                    <a:pt x="921" y="23470"/>
                  </a:cubicBezTo>
                  <a:lnTo>
                    <a:pt x="921" y="23470"/>
                  </a:lnTo>
                  <a:cubicBezTo>
                    <a:pt x="982" y="23125"/>
                    <a:pt x="982" y="22786"/>
                    <a:pt x="985" y="22430"/>
                  </a:cubicBezTo>
                  <a:cubicBezTo>
                    <a:pt x="1005" y="20759"/>
                    <a:pt x="1284" y="19104"/>
                    <a:pt x="1549" y="17460"/>
                  </a:cubicBezTo>
                  <a:cubicBezTo>
                    <a:pt x="1792" y="15985"/>
                    <a:pt x="1782" y="14407"/>
                    <a:pt x="2127" y="12962"/>
                  </a:cubicBezTo>
                  <a:cubicBezTo>
                    <a:pt x="2483" y="11480"/>
                    <a:pt x="3240" y="10119"/>
                    <a:pt x="4038" y="8832"/>
                  </a:cubicBezTo>
                  <a:cubicBezTo>
                    <a:pt x="5848" y="5922"/>
                    <a:pt x="8098" y="3026"/>
                    <a:pt x="11280" y="1551"/>
                  </a:cubicBezTo>
                  <a:cubicBezTo>
                    <a:pt x="12054" y="1192"/>
                    <a:pt x="12862" y="873"/>
                    <a:pt x="13645" y="551"/>
                  </a:cubicBezTo>
                  <a:cubicBezTo>
                    <a:pt x="13842" y="469"/>
                    <a:pt x="14049" y="415"/>
                    <a:pt x="14257" y="365"/>
                  </a:cubicBezTo>
                  <a:lnTo>
                    <a:pt x="14257" y="365"/>
                  </a:lnTo>
                  <a:cubicBezTo>
                    <a:pt x="14422" y="413"/>
                    <a:pt x="14580" y="470"/>
                    <a:pt x="14757" y="470"/>
                  </a:cubicBezTo>
                  <a:cubicBezTo>
                    <a:pt x="14779" y="470"/>
                    <a:pt x="14802" y="469"/>
                    <a:pt x="14825" y="467"/>
                  </a:cubicBezTo>
                  <a:cubicBezTo>
                    <a:pt x="14828" y="336"/>
                    <a:pt x="14838" y="257"/>
                    <a:pt x="14851" y="211"/>
                  </a:cubicBezTo>
                  <a:lnTo>
                    <a:pt x="14851" y="211"/>
                  </a:lnTo>
                  <a:cubicBezTo>
                    <a:pt x="14658" y="272"/>
                    <a:pt x="14457" y="317"/>
                    <a:pt x="14257" y="365"/>
                  </a:cubicBezTo>
                  <a:lnTo>
                    <a:pt x="14257" y="365"/>
                  </a:lnTo>
                  <a:cubicBezTo>
                    <a:pt x="14228" y="357"/>
                    <a:pt x="14199" y="349"/>
                    <a:pt x="14170" y="341"/>
                  </a:cubicBezTo>
                  <a:cubicBezTo>
                    <a:pt x="13635" y="205"/>
                    <a:pt x="13074" y="212"/>
                    <a:pt x="12529" y="145"/>
                  </a:cubicBezTo>
                  <a:cubicBezTo>
                    <a:pt x="11894" y="70"/>
                    <a:pt x="11250" y="1"/>
                    <a:pt x="10608" y="1"/>
                  </a:cubicBezTo>
                  <a:close/>
                  <a:moveTo>
                    <a:pt x="921" y="23470"/>
                  </a:moveTo>
                  <a:cubicBezTo>
                    <a:pt x="912" y="23519"/>
                    <a:pt x="903" y="23567"/>
                    <a:pt x="891" y="23616"/>
                  </a:cubicBezTo>
                  <a:cubicBezTo>
                    <a:pt x="907" y="23568"/>
                    <a:pt x="916" y="23519"/>
                    <a:pt x="921" y="234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20"/>
            <p:cNvSpPr/>
            <p:nvPr/>
          </p:nvSpPr>
          <p:spPr>
            <a:xfrm rot="5088045">
              <a:off x="2144877" y="1999300"/>
              <a:ext cx="562078" cy="888127"/>
            </a:xfrm>
            <a:custGeom>
              <a:avLst/>
              <a:gdLst/>
              <a:ahLst/>
              <a:cxnLst/>
              <a:rect l="l" t="t" r="r" b="b"/>
              <a:pathLst>
                <a:path w="14948" h="23619" extrusionOk="0">
                  <a:moveTo>
                    <a:pt x="14895" y="156"/>
                  </a:moveTo>
                  <a:cubicBezTo>
                    <a:pt x="14878" y="156"/>
                    <a:pt x="14862" y="170"/>
                    <a:pt x="14850" y="214"/>
                  </a:cubicBezTo>
                  <a:lnTo>
                    <a:pt x="14850" y="214"/>
                  </a:lnTo>
                  <a:cubicBezTo>
                    <a:pt x="14882" y="203"/>
                    <a:pt x="14915" y="192"/>
                    <a:pt x="14947" y="181"/>
                  </a:cubicBezTo>
                  <a:cubicBezTo>
                    <a:pt x="14929" y="168"/>
                    <a:pt x="14912" y="156"/>
                    <a:pt x="14895" y="156"/>
                  </a:cubicBezTo>
                  <a:close/>
                  <a:moveTo>
                    <a:pt x="10613" y="1"/>
                  </a:moveTo>
                  <a:cubicBezTo>
                    <a:pt x="10256" y="1"/>
                    <a:pt x="9899" y="23"/>
                    <a:pt x="9545" y="77"/>
                  </a:cubicBezTo>
                  <a:cubicBezTo>
                    <a:pt x="8632" y="214"/>
                    <a:pt x="7771" y="639"/>
                    <a:pt x="6954" y="1054"/>
                  </a:cubicBezTo>
                  <a:cubicBezTo>
                    <a:pt x="5395" y="1848"/>
                    <a:pt x="4116" y="3234"/>
                    <a:pt x="3054" y="4586"/>
                  </a:cubicBezTo>
                  <a:cubicBezTo>
                    <a:pt x="2701" y="5037"/>
                    <a:pt x="2253" y="5479"/>
                    <a:pt x="1974" y="5985"/>
                  </a:cubicBezTo>
                  <a:cubicBezTo>
                    <a:pt x="1598" y="6652"/>
                    <a:pt x="1389" y="7546"/>
                    <a:pt x="1146" y="8274"/>
                  </a:cubicBezTo>
                  <a:cubicBezTo>
                    <a:pt x="758" y="9436"/>
                    <a:pt x="376" y="10805"/>
                    <a:pt x="286" y="12037"/>
                  </a:cubicBezTo>
                  <a:cubicBezTo>
                    <a:pt x="166" y="13672"/>
                    <a:pt x="146" y="15333"/>
                    <a:pt x="64" y="16971"/>
                  </a:cubicBezTo>
                  <a:cubicBezTo>
                    <a:pt x="1" y="18280"/>
                    <a:pt x="73" y="19552"/>
                    <a:pt x="336" y="20841"/>
                  </a:cubicBezTo>
                  <a:cubicBezTo>
                    <a:pt x="462" y="21466"/>
                    <a:pt x="605" y="22100"/>
                    <a:pt x="771" y="22718"/>
                  </a:cubicBezTo>
                  <a:cubicBezTo>
                    <a:pt x="835" y="22963"/>
                    <a:pt x="943" y="23216"/>
                    <a:pt x="920" y="23470"/>
                  </a:cubicBezTo>
                  <a:lnTo>
                    <a:pt x="920" y="23470"/>
                  </a:lnTo>
                  <a:cubicBezTo>
                    <a:pt x="981" y="23124"/>
                    <a:pt x="981" y="22787"/>
                    <a:pt x="984" y="22430"/>
                  </a:cubicBezTo>
                  <a:cubicBezTo>
                    <a:pt x="1004" y="20758"/>
                    <a:pt x="1283" y="19107"/>
                    <a:pt x="1548" y="17459"/>
                  </a:cubicBezTo>
                  <a:cubicBezTo>
                    <a:pt x="1791" y="15984"/>
                    <a:pt x="1781" y="14406"/>
                    <a:pt x="2126" y="12964"/>
                  </a:cubicBezTo>
                  <a:cubicBezTo>
                    <a:pt x="2482" y="11483"/>
                    <a:pt x="3236" y="10117"/>
                    <a:pt x="4037" y="8835"/>
                  </a:cubicBezTo>
                  <a:cubicBezTo>
                    <a:pt x="5847" y="5925"/>
                    <a:pt x="8093" y="3024"/>
                    <a:pt x="11280" y="1549"/>
                  </a:cubicBezTo>
                  <a:cubicBezTo>
                    <a:pt x="12053" y="1190"/>
                    <a:pt x="12857" y="871"/>
                    <a:pt x="13644" y="549"/>
                  </a:cubicBezTo>
                  <a:cubicBezTo>
                    <a:pt x="13840" y="468"/>
                    <a:pt x="14046" y="415"/>
                    <a:pt x="14253" y="366"/>
                  </a:cubicBezTo>
                  <a:lnTo>
                    <a:pt x="14253" y="366"/>
                  </a:lnTo>
                  <a:cubicBezTo>
                    <a:pt x="14419" y="414"/>
                    <a:pt x="14577" y="469"/>
                    <a:pt x="14754" y="469"/>
                  </a:cubicBezTo>
                  <a:cubicBezTo>
                    <a:pt x="14777" y="469"/>
                    <a:pt x="14800" y="468"/>
                    <a:pt x="14824" y="466"/>
                  </a:cubicBezTo>
                  <a:cubicBezTo>
                    <a:pt x="14827" y="338"/>
                    <a:pt x="14837" y="259"/>
                    <a:pt x="14850" y="214"/>
                  </a:cubicBezTo>
                  <a:lnTo>
                    <a:pt x="14850" y="214"/>
                  </a:lnTo>
                  <a:cubicBezTo>
                    <a:pt x="14656" y="275"/>
                    <a:pt x="14454" y="319"/>
                    <a:pt x="14253" y="366"/>
                  </a:cubicBezTo>
                  <a:lnTo>
                    <a:pt x="14253" y="366"/>
                  </a:lnTo>
                  <a:cubicBezTo>
                    <a:pt x="14225" y="358"/>
                    <a:pt x="14198" y="351"/>
                    <a:pt x="14170" y="344"/>
                  </a:cubicBezTo>
                  <a:cubicBezTo>
                    <a:pt x="13635" y="207"/>
                    <a:pt x="13074" y="210"/>
                    <a:pt x="12528" y="147"/>
                  </a:cubicBezTo>
                  <a:cubicBezTo>
                    <a:pt x="11895" y="71"/>
                    <a:pt x="11253" y="1"/>
                    <a:pt x="10613" y="1"/>
                  </a:cubicBezTo>
                  <a:close/>
                  <a:moveTo>
                    <a:pt x="920" y="23470"/>
                  </a:moveTo>
                  <a:cubicBezTo>
                    <a:pt x="911" y="23519"/>
                    <a:pt x="902" y="23569"/>
                    <a:pt x="890" y="23618"/>
                  </a:cubicBezTo>
                  <a:cubicBezTo>
                    <a:pt x="906" y="23569"/>
                    <a:pt x="916" y="23519"/>
                    <a:pt x="920" y="234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7" name="Google Shape;717;p20"/>
          <p:cNvGrpSpPr/>
          <p:nvPr/>
        </p:nvGrpSpPr>
        <p:grpSpPr>
          <a:xfrm>
            <a:off x="1" y="-14200"/>
            <a:ext cx="12191932" cy="6877957"/>
            <a:chOff x="0" y="-10650"/>
            <a:chExt cx="9143949" cy="5158468"/>
          </a:xfrm>
        </p:grpSpPr>
        <p:grpSp>
          <p:nvGrpSpPr>
            <p:cNvPr id="718" name="Google Shape;718;p20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719" name="Google Shape;719;p20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0" name="Google Shape;720;p20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1" name="Google Shape;721;p20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722" name="Google Shape;722;p20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3" name="Google Shape;723;p20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24" name="Google Shape;724;p20"/>
          <p:cNvGrpSpPr/>
          <p:nvPr/>
        </p:nvGrpSpPr>
        <p:grpSpPr>
          <a:xfrm rot="10800000">
            <a:off x="1" y="-14200"/>
            <a:ext cx="12191932" cy="6877957"/>
            <a:chOff x="267864" y="140547"/>
            <a:chExt cx="8608500" cy="4856400"/>
          </a:xfrm>
        </p:grpSpPr>
        <p:sp>
          <p:nvSpPr>
            <p:cNvPr id="725" name="Google Shape;725;p20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20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7" name="Google Shape;727;p20"/>
          <p:cNvSpPr txBox="1">
            <a:spLocks noGrp="1"/>
          </p:cNvSpPr>
          <p:nvPr>
            <p:ph type="ctrTitle"/>
          </p:nvPr>
        </p:nvSpPr>
        <p:spPr>
          <a:xfrm>
            <a:off x="1252399" y="736861"/>
            <a:ext cx="96872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8633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2">
  <p:cSld name="Título 2">
    <p:bg>
      <p:bgPr>
        <a:solidFill>
          <a:schemeClr val="dk1"/>
        </a:solidFill>
        <a:effectLst/>
      </p:bgPr>
    </p:bg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21"/>
          <p:cNvGrpSpPr/>
          <p:nvPr/>
        </p:nvGrpSpPr>
        <p:grpSpPr>
          <a:xfrm>
            <a:off x="1" y="-14200"/>
            <a:ext cx="12191932" cy="6877957"/>
            <a:chOff x="0" y="-10650"/>
            <a:chExt cx="9143949" cy="5158468"/>
          </a:xfrm>
        </p:grpSpPr>
        <p:grpSp>
          <p:nvGrpSpPr>
            <p:cNvPr id="730" name="Google Shape;730;p21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731" name="Google Shape;731;p21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1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3" name="Google Shape;733;p21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734" name="Google Shape;734;p21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5" name="Google Shape;735;p21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6" name="Google Shape;736;p21"/>
          <p:cNvGrpSpPr/>
          <p:nvPr/>
        </p:nvGrpSpPr>
        <p:grpSpPr>
          <a:xfrm rot="10800000">
            <a:off x="1" y="-14200"/>
            <a:ext cx="12191932" cy="6877957"/>
            <a:chOff x="267864" y="140547"/>
            <a:chExt cx="8608500" cy="4856400"/>
          </a:xfrm>
        </p:grpSpPr>
        <p:sp>
          <p:nvSpPr>
            <p:cNvPr id="737" name="Google Shape;737;p21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21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39" name="Google Shape;739;p21"/>
          <p:cNvSpPr txBox="1">
            <a:spLocks noGrp="1"/>
          </p:cNvSpPr>
          <p:nvPr>
            <p:ph type="ctrTitle"/>
          </p:nvPr>
        </p:nvSpPr>
        <p:spPr>
          <a:xfrm>
            <a:off x="1252399" y="736861"/>
            <a:ext cx="96872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6000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25"/>
          <p:cNvGrpSpPr/>
          <p:nvPr/>
        </p:nvGrpSpPr>
        <p:grpSpPr>
          <a:xfrm>
            <a:off x="1" y="-223763"/>
            <a:ext cx="12720471" cy="7091737"/>
            <a:chOff x="0" y="-167823"/>
            <a:chExt cx="9540353" cy="5318803"/>
          </a:xfrm>
        </p:grpSpPr>
        <p:grpSp>
          <p:nvGrpSpPr>
            <p:cNvPr id="882" name="Google Shape;882;p25"/>
            <p:cNvGrpSpPr/>
            <p:nvPr/>
          </p:nvGrpSpPr>
          <p:grpSpPr>
            <a:xfrm rot="10800000" flipH="1">
              <a:off x="50" y="-7487"/>
              <a:ext cx="9143949" cy="5158468"/>
              <a:chOff x="267864" y="140547"/>
              <a:chExt cx="8608500" cy="4856400"/>
            </a:xfrm>
          </p:grpSpPr>
          <p:sp>
            <p:nvSpPr>
              <p:cNvPr id="883" name="Google Shape;883;p25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4" name="Google Shape;884;p25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885" name="Google Shape;885;p25"/>
            <p:cNvSpPr/>
            <p:nvPr/>
          </p:nvSpPr>
          <p:spPr>
            <a:xfrm flipH="1">
              <a:off x="830916" y="3242301"/>
              <a:ext cx="1285784" cy="117507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25"/>
            <p:cNvSpPr/>
            <p:nvPr/>
          </p:nvSpPr>
          <p:spPr>
            <a:xfrm flipH="1">
              <a:off x="1889613" y="3645723"/>
              <a:ext cx="42513" cy="27434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25"/>
            <p:cNvSpPr/>
            <p:nvPr/>
          </p:nvSpPr>
          <p:spPr>
            <a:xfrm flipH="1">
              <a:off x="1951744" y="3743594"/>
              <a:ext cx="62198" cy="17452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25"/>
            <p:cNvSpPr/>
            <p:nvPr/>
          </p:nvSpPr>
          <p:spPr>
            <a:xfrm flipH="1">
              <a:off x="1878235" y="3765165"/>
              <a:ext cx="46631" cy="20733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25"/>
            <p:cNvSpPr/>
            <p:nvPr/>
          </p:nvSpPr>
          <p:spPr>
            <a:xfrm flipH="1">
              <a:off x="1785459" y="3710645"/>
              <a:ext cx="51099" cy="27434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25"/>
            <p:cNvSpPr/>
            <p:nvPr/>
          </p:nvSpPr>
          <p:spPr>
            <a:xfrm flipH="1">
              <a:off x="1810729" y="3637835"/>
              <a:ext cx="42303" cy="15358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25"/>
            <p:cNvSpPr/>
            <p:nvPr/>
          </p:nvSpPr>
          <p:spPr>
            <a:xfrm flipH="1">
              <a:off x="939934" y="4009634"/>
              <a:ext cx="60802" cy="24153"/>
            </a:xfrm>
            <a:custGeom>
              <a:avLst/>
              <a:gdLst/>
              <a:ahLst/>
              <a:cxnLst/>
              <a:rect l="l" t="t" r="r" b="b"/>
              <a:pathLst>
                <a:path w="871" h="346" extrusionOk="0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25"/>
            <p:cNvSpPr/>
            <p:nvPr/>
          </p:nvSpPr>
          <p:spPr>
            <a:xfrm flipH="1">
              <a:off x="1073967" y="3952531"/>
              <a:ext cx="61919" cy="17731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25"/>
            <p:cNvSpPr/>
            <p:nvPr/>
          </p:nvSpPr>
          <p:spPr>
            <a:xfrm flipH="1">
              <a:off x="1014629" y="3796649"/>
              <a:ext cx="52844" cy="25061"/>
            </a:xfrm>
            <a:custGeom>
              <a:avLst/>
              <a:gdLst/>
              <a:ahLst/>
              <a:cxnLst/>
              <a:rect l="l" t="t" r="r" b="b"/>
              <a:pathLst>
                <a:path w="757" h="359" extrusionOk="0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25"/>
            <p:cNvSpPr/>
            <p:nvPr/>
          </p:nvSpPr>
          <p:spPr>
            <a:xfrm flipH="1">
              <a:off x="914104" y="3892286"/>
              <a:ext cx="42583" cy="26736"/>
            </a:xfrm>
            <a:custGeom>
              <a:avLst/>
              <a:gdLst/>
              <a:ahLst/>
              <a:cxnLst/>
              <a:rect l="l" t="t" r="r" b="b"/>
              <a:pathLst>
                <a:path w="610" h="383" extrusionOk="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25"/>
            <p:cNvSpPr/>
            <p:nvPr/>
          </p:nvSpPr>
          <p:spPr>
            <a:xfrm flipH="1">
              <a:off x="1069290" y="4115114"/>
              <a:ext cx="61989" cy="17731"/>
            </a:xfrm>
            <a:custGeom>
              <a:avLst/>
              <a:gdLst/>
              <a:ahLst/>
              <a:cxnLst/>
              <a:rect l="l" t="t" r="r" b="b"/>
              <a:pathLst>
                <a:path w="888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25"/>
            <p:cNvSpPr/>
            <p:nvPr/>
          </p:nvSpPr>
          <p:spPr>
            <a:xfrm flipH="1">
              <a:off x="1171560" y="3877417"/>
              <a:ext cx="61780" cy="19337"/>
            </a:xfrm>
            <a:custGeom>
              <a:avLst/>
              <a:gdLst/>
              <a:ahLst/>
              <a:cxnLst/>
              <a:rect l="l" t="t" r="r" b="b"/>
              <a:pathLst>
                <a:path w="885" h="277" extrusionOk="0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25"/>
            <p:cNvSpPr/>
            <p:nvPr/>
          </p:nvSpPr>
          <p:spPr>
            <a:xfrm flipH="1">
              <a:off x="1102240" y="3802024"/>
              <a:ext cx="61291" cy="21431"/>
            </a:xfrm>
            <a:custGeom>
              <a:avLst/>
              <a:gdLst/>
              <a:ahLst/>
              <a:cxnLst/>
              <a:rect l="l" t="t" r="r" b="b"/>
              <a:pathLst>
                <a:path w="878" h="307" extrusionOk="0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25"/>
            <p:cNvSpPr/>
            <p:nvPr/>
          </p:nvSpPr>
          <p:spPr>
            <a:xfrm flipH="1">
              <a:off x="1213794" y="4072950"/>
              <a:ext cx="47120" cy="18359"/>
            </a:xfrm>
            <a:custGeom>
              <a:avLst/>
              <a:gdLst/>
              <a:ahLst/>
              <a:cxnLst/>
              <a:rect l="l" t="t" r="r" b="b"/>
              <a:pathLst>
                <a:path w="675" h="263" extrusionOk="0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25"/>
            <p:cNvSpPr/>
            <p:nvPr/>
          </p:nvSpPr>
          <p:spPr>
            <a:xfrm flipH="1">
              <a:off x="1190827" y="3948133"/>
              <a:ext cx="51309" cy="26527"/>
            </a:xfrm>
            <a:custGeom>
              <a:avLst/>
              <a:gdLst/>
              <a:ahLst/>
              <a:cxnLst/>
              <a:rect l="l" t="t" r="r" b="b"/>
              <a:pathLst>
                <a:path w="735" h="380" extrusionOk="0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25"/>
            <p:cNvSpPr/>
            <p:nvPr/>
          </p:nvSpPr>
          <p:spPr>
            <a:xfrm rot="6424425">
              <a:off x="560788" y="520449"/>
              <a:ext cx="1571302" cy="1604437"/>
            </a:xfrm>
            <a:custGeom>
              <a:avLst/>
              <a:gdLst/>
              <a:ahLst/>
              <a:cxnLst/>
              <a:rect l="l" t="t" r="r" b="b"/>
              <a:pathLst>
                <a:path w="39313" h="40142" extrusionOk="0">
                  <a:moveTo>
                    <a:pt x="21970" y="0"/>
                  </a:moveTo>
                  <a:cubicBezTo>
                    <a:pt x="21894" y="0"/>
                    <a:pt x="21819" y="4"/>
                    <a:pt x="21744" y="10"/>
                  </a:cubicBezTo>
                  <a:cubicBezTo>
                    <a:pt x="19169" y="223"/>
                    <a:pt x="17844" y="3146"/>
                    <a:pt x="17170" y="5651"/>
                  </a:cubicBezTo>
                  <a:cubicBezTo>
                    <a:pt x="16276" y="8949"/>
                    <a:pt x="15592" y="12309"/>
                    <a:pt x="15120" y="15697"/>
                  </a:cubicBezTo>
                  <a:cubicBezTo>
                    <a:pt x="15449" y="13327"/>
                    <a:pt x="11052" y="8732"/>
                    <a:pt x="8518" y="8732"/>
                  </a:cubicBezTo>
                  <a:cubicBezTo>
                    <a:pt x="7677" y="8732"/>
                    <a:pt x="7041" y="9238"/>
                    <a:pt x="6851" y="10498"/>
                  </a:cubicBezTo>
                  <a:cubicBezTo>
                    <a:pt x="6738" y="11246"/>
                    <a:pt x="6997" y="11996"/>
                    <a:pt x="7252" y="12710"/>
                  </a:cubicBezTo>
                  <a:cubicBezTo>
                    <a:pt x="8189" y="15302"/>
                    <a:pt x="9123" y="17893"/>
                    <a:pt x="10057" y="20484"/>
                  </a:cubicBezTo>
                  <a:cubicBezTo>
                    <a:pt x="8678" y="20039"/>
                    <a:pt x="7231" y="19810"/>
                    <a:pt x="5786" y="19810"/>
                  </a:cubicBezTo>
                  <a:cubicBezTo>
                    <a:pt x="5455" y="19810"/>
                    <a:pt x="5124" y="19822"/>
                    <a:pt x="4794" y="19847"/>
                  </a:cubicBezTo>
                  <a:cubicBezTo>
                    <a:pt x="3947" y="19909"/>
                    <a:pt x="2997" y="20122"/>
                    <a:pt x="2575" y="20857"/>
                  </a:cubicBezTo>
                  <a:cubicBezTo>
                    <a:pt x="2263" y="21398"/>
                    <a:pt x="2333" y="22073"/>
                    <a:pt x="2442" y="22687"/>
                  </a:cubicBezTo>
                  <a:cubicBezTo>
                    <a:pt x="2874" y="25159"/>
                    <a:pt x="3768" y="27541"/>
                    <a:pt x="4070" y="30029"/>
                  </a:cubicBezTo>
                  <a:cubicBezTo>
                    <a:pt x="4369" y="32521"/>
                    <a:pt x="3963" y="35281"/>
                    <a:pt x="2183" y="37035"/>
                  </a:cubicBezTo>
                  <a:cubicBezTo>
                    <a:pt x="1286" y="37923"/>
                    <a:pt x="1" y="39272"/>
                    <a:pt x="921" y="40142"/>
                  </a:cubicBezTo>
                  <a:cubicBezTo>
                    <a:pt x="4718" y="35494"/>
                    <a:pt x="10957" y="33620"/>
                    <a:pt x="16920" y="33013"/>
                  </a:cubicBezTo>
                  <a:cubicBezTo>
                    <a:pt x="18764" y="32823"/>
                    <a:pt x="20774" y="32670"/>
                    <a:pt x="22150" y="31428"/>
                  </a:cubicBezTo>
                  <a:cubicBezTo>
                    <a:pt x="23528" y="30182"/>
                    <a:pt x="23548" y="27395"/>
                    <a:pt x="21777" y="26829"/>
                  </a:cubicBezTo>
                  <a:cubicBezTo>
                    <a:pt x="24953" y="26099"/>
                    <a:pt x="28086" y="25185"/>
                    <a:pt x="31159" y="24099"/>
                  </a:cubicBezTo>
                  <a:cubicBezTo>
                    <a:pt x="32076" y="23777"/>
                    <a:pt x="33023" y="23415"/>
                    <a:pt x="33677" y="22694"/>
                  </a:cubicBezTo>
                  <a:cubicBezTo>
                    <a:pt x="34329" y="21973"/>
                    <a:pt x="34581" y="20787"/>
                    <a:pt x="33976" y="20023"/>
                  </a:cubicBezTo>
                  <a:cubicBezTo>
                    <a:pt x="33503" y="19427"/>
                    <a:pt x="32763" y="19295"/>
                    <a:pt x="31975" y="19295"/>
                  </a:cubicBezTo>
                  <a:cubicBezTo>
                    <a:pt x="31463" y="19295"/>
                    <a:pt x="30931" y="19351"/>
                    <a:pt x="30439" y="19371"/>
                  </a:cubicBezTo>
                  <a:cubicBezTo>
                    <a:pt x="30405" y="19373"/>
                    <a:pt x="30372" y="19373"/>
                    <a:pt x="30338" y="19373"/>
                  </a:cubicBezTo>
                  <a:cubicBezTo>
                    <a:pt x="29103" y="19373"/>
                    <a:pt x="27564" y="18490"/>
                    <a:pt x="28010" y="17355"/>
                  </a:cubicBezTo>
                  <a:cubicBezTo>
                    <a:pt x="28153" y="16999"/>
                    <a:pt x="28465" y="16743"/>
                    <a:pt x="28767" y="16511"/>
                  </a:cubicBezTo>
                  <a:cubicBezTo>
                    <a:pt x="32395" y="13694"/>
                    <a:pt x="36335" y="11042"/>
                    <a:pt x="38734" y="7120"/>
                  </a:cubicBezTo>
                  <a:cubicBezTo>
                    <a:pt x="39036" y="6628"/>
                    <a:pt x="39312" y="6007"/>
                    <a:pt x="39043" y="5495"/>
                  </a:cubicBezTo>
                  <a:cubicBezTo>
                    <a:pt x="38796" y="5032"/>
                    <a:pt x="38246" y="4908"/>
                    <a:pt x="37697" y="4908"/>
                  </a:cubicBezTo>
                  <a:cubicBezTo>
                    <a:pt x="37529" y="4908"/>
                    <a:pt x="37361" y="4919"/>
                    <a:pt x="37202" y="4937"/>
                  </a:cubicBezTo>
                  <a:cubicBezTo>
                    <a:pt x="32937" y="5401"/>
                    <a:pt x="28747" y="6525"/>
                    <a:pt x="24827" y="8262"/>
                  </a:cubicBezTo>
                  <a:cubicBezTo>
                    <a:pt x="24601" y="6262"/>
                    <a:pt x="24375" y="4259"/>
                    <a:pt x="24149" y="2256"/>
                  </a:cubicBezTo>
                  <a:cubicBezTo>
                    <a:pt x="24093" y="1764"/>
                    <a:pt x="24030" y="1252"/>
                    <a:pt x="23761" y="837"/>
                  </a:cubicBezTo>
                  <a:cubicBezTo>
                    <a:pt x="23380" y="262"/>
                    <a:pt x="22663" y="0"/>
                    <a:pt x="21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25"/>
            <p:cNvSpPr/>
            <p:nvPr/>
          </p:nvSpPr>
          <p:spPr>
            <a:xfrm rot="6424425">
              <a:off x="905758" y="726211"/>
              <a:ext cx="761410" cy="814809"/>
            </a:xfrm>
            <a:custGeom>
              <a:avLst/>
              <a:gdLst/>
              <a:ahLst/>
              <a:cxnLst/>
              <a:rect l="l" t="t" r="r" b="b"/>
              <a:pathLst>
                <a:path w="19050" h="20386" extrusionOk="0">
                  <a:moveTo>
                    <a:pt x="18932" y="1"/>
                  </a:moveTo>
                  <a:cubicBezTo>
                    <a:pt x="18416" y="1"/>
                    <a:pt x="17847" y="705"/>
                    <a:pt x="17495" y="1137"/>
                  </a:cubicBezTo>
                  <a:cubicBezTo>
                    <a:pt x="17412" y="1237"/>
                    <a:pt x="17342" y="1326"/>
                    <a:pt x="17292" y="1379"/>
                  </a:cubicBezTo>
                  <a:cubicBezTo>
                    <a:pt x="15711" y="3057"/>
                    <a:pt x="13976" y="4638"/>
                    <a:pt x="12302" y="6167"/>
                  </a:cubicBezTo>
                  <a:cubicBezTo>
                    <a:pt x="10914" y="7432"/>
                    <a:pt x="9482" y="8741"/>
                    <a:pt x="8136" y="10100"/>
                  </a:cubicBezTo>
                  <a:cubicBezTo>
                    <a:pt x="6265" y="12027"/>
                    <a:pt x="4445" y="14050"/>
                    <a:pt x="2731" y="16110"/>
                  </a:cubicBezTo>
                  <a:cubicBezTo>
                    <a:pt x="1877" y="17087"/>
                    <a:pt x="1076" y="18130"/>
                    <a:pt x="349" y="19206"/>
                  </a:cubicBezTo>
                  <a:cubicBezTo>
                    <a:pt x="53" y="19704"/>
                    <a:pt x="26" y="19884"/>
                    <a:pt x="0" y="20376"/>
                  </a:cubicBezTo>
                  <a:lnTo>
                    <a:pt x="176" y="20385"/>
                  </a:lnTo>
                  <a:cubicBezTo>
                    <a:pt x="203" y="19917"/>
                    <a:pt x="222" y="19761"/>
                    <a:pt x="498" y="19303"/>
                  </a:cubicBezTo>
                  <a:cubicBezTo>
                    <a:pt x="1216" y="18233"/>
                    <a:pt x="2013" y="17196"/>
                    <a:pt x="2864" y="16222"/>
                  </a:cubicBezTo>
                  <a:cubicBezTo>
                    <a:pt x="4578" y="14163"/>
                    <a:pt x="6395" y="12147"/>
                    <a:pt x="8263" y="10223"/>
                  </a:cubicBezTo>
                  <a:cubicBezTo>
                    <a:pt x="9601" y="8867"/>
                    <a:pt x="11037" y="7562"/>
                    <a:pt x="12422" y="6296"/>
                  </a:cubicBezTo>
                  <a:cubicBezTo>
                    <a:pt x="14099" y="4765"/>
                    <a:pt x="15833" y="3183"/>
                    <a:pt x="17418" y="1499"/>
                  </a:cubicBezTo>
                  <a:cubicBezTo>
                    <a:pt x="17475" y="1439"/>
                    <a:pt x="17548" y="1349"/>
                    <a:pt x="17631" y="1246"/>
                  </a:cubicBezTo>
                  <a:cubicBezTo>
                    <a:pt x="17940" y="865"/>
                    <a:pt x="18503" y="175"/>
                    <a:pt x="18933" y="175"/>
                  </a:cubicBezTo>
                  <a:cubicBezTo>
                    <a:pt x="18961" y="175"/>
                    <a:pt x="18987" y="178"/>
                    <a:pt x="19013" y="183"/>
                  </a:cubicBezTo>
                  <a:lnTo>
                    <a:pt x="19050" y="14"/>
                  </a:lnTo>
                  <a:cubicBezTo>
                    <a:pt x="19011" y="5"/>
                    <a:pt x="18971" y="1"/>
                    <a:pt x="189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25"/>
            <p:cNvSpPr/>
            <p:nvPr/>
          </p:nvSpPr>
          <p:spPr>
            <a:xfrm rot="6424425">
              <a:off x="1801023" y="1596307"/>
              <a:ext cx="34693" cy="16707"/>
            </a:xfrm>
            <a:custGeom>
              <a:avLst/>
              <a:gdLst/>
              <a:ahLst/>
              <a:cxnLst/>
              <a:rect l="l" t="t" r="r" b="b"/>
              <a:pathLst>
                <a:path w="868" h="418" extrusionOk="0">
                  <a:moveTo>
                    <a:pt x="699" y="0"/>
                  </a:moveTo>
                  <a:cubicBezTo>
                    <a:pt x="515" y="0"/>
                    <a:pt x="239" y="81"/>
                    <a:pt x="179" y="208"/>
                  </a:cubicBezTo>
                  <a:cubicBezTo>
                    <a:pt x="153" y="224"/>
                    <a:pt x="127" y="244"/>
                    <a:pt x="107" y="267"/>
                  </a:cubicBezTo>
                  <a:cubicBezTo>
                    <a:pt x="0" y="393"/>
                    <a:pt x="199" y="413"/>
                    <a:pt x="279" y="417"/>
                  </a:cubicBezTo>
                  <a:cubicBezTo>
                    <a:pt x="283" y="417"/>
                    <a:pt x="286" y="417"/>
                    <a:pt x="290" y="417"/>
                  </a:cubicBezTo>
                  <a:cubicBezTo>
                    <a:pt x="498" y="417"/>
                    <a:pt x="867" y="326"/>
                    <a:pt x="864" y="71"/>
                  </a:cubicBezTo>
                  <a:cubicBezTo>
                    <a:pt x="864" y="22"/>
                    <a:pt x="7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25"/>
            <p:cNvSpPr/>
            <p:nvPr/>
          </p:nvSpPr>
          <p:spPr>
            <a:xfrm rot="6424425">
              <a:off x="1915572" y="1474929"/>
              <a:ext cx="37171" cy="13709"/>
            </a:xfrm>
            <a:custGeom>
              <a:avLst/>
              <a:gdLst/>
              <a:ahLst/>
              <a:cxnLst/>
              <a:rect l="l" t="t" r="r" b="b"/>
              <a:pathLst>
                <a:path w="930" h="343" extrusionOk="0">
                  <a:moveTo>
                    <a:pt x="561" y="0"/>
                  </a:moveTo>
                  <a:cubicBezTo>
                    <a:pt x="411" y="0"/>
                    <a:pt x="195" y="54"/>
                    <a:pt x="100" y="180"/>
                  </a:cubicBezTo>
                  <a:cubicBezTo>
                    <a:pt x="0" y="306"/>
                    <a:pt x="186" y="342"/>
                    <a:pt x="279" y="342"/>
                  </a:cubicBezTo>
                  <a:lnTo>
                    <a:pt x="368" y="342"/>
                  </a:lnTo>
                  <a:cubicBezTo>
                    <a:pt x="518" y="342"/>
                    <a:pt x="734" y="289"/>
                    <a:pt x="830" y="163"/>
                  </a:cubicBezTo>
                  <a:cubicBezTo>
                    <a:pt x="930" y="34"/>
                    <a:pt x="744" y="0"/>
                    <a:pt x="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25"/>
            <p:cNvSpPr/>
            <p:nvPr/>
          </p:nvSpPr>
          <p:spPr>
            <a:xfrm rot="6424425">
              <a:off x="1828308" y="1523519"/>
              <a:ext cx="36811" cy="15148"/>
            </a:xfrm>
            <a:custGeom>
              <a:avLst/>
              <a:gdLst/>
              <a:ahLst/>
              <a:cxnLst/>
              <a:rect l="l" t="t" r="r" b="b"/>
              <a:pathLst>
                <a:path w="921" h="379" extrusionOk="0">
                  <a:moveTo>
                    <a:pt x="552" y="0"/>
                  </a:moveTo>
                  <a:cubicBezTo>
                    <a:pt x="399" y="0"/>
                    <a:pt x="187" y="53"/>
                    <a:pt x="94" y="186"/>
                  </a:cubicBezTo>
                  <a:cubicBezTo>
                    <a:pt x="1" y="322"/>
                    <a:pt x="171" y="379"/>
                    <a:pt x="277" y="379"/>
                  </a:cubicBezTo>
                  <a:lnTo>
                    <a:pt x="370" y="379"/>
                  </a:lnTo>
                  <a:cubicBezTo>
                    <a:pt x="522" y="379"/>
                    <a:pt x="738" y="326"/>
                    <a:pt x="828" y="192"/>
                  </a:cubicBezTo>
                  <a:cubicBezTo>
                    <a:pt x="921" y="60"/>
                    <a:pt x="752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25"/>
            <p:cNvSpPr/>
            <p:nvPr/>
          </p:nvSpPr>
          <p:spPr>
            <a:xfrm rot="6424425">
              <a:off x="1455468" y="680410"/>
              <a:ext cx="36692" cy="25180"/>
            </a:xfrm>
            <a:custGeom>
              <a:avLst/>
              <a:gdLst/>
              <a:ahLst/>
              <a:cxnLst/>
              <a:rect l="l" t="t" r="r" b="b"/>
              <a:pathLst>
                <a:path w="918" h="630" extrusionOk="0">
                  <a:moveTo>
                    <a:pt x="564" y="0"/>
                  </a:moveTo>
                  <a:cubicBezTo>
                    <a:pt x="432" y="0"/>
                    <a:pt x="304" y="64"/>
                    <a:pt x="210" y="158"/>
                  </a:cubicBezTo>
                  <a:lnTo>
                    <a:pt x="120" y="248"/>
                  </a:lnTo>
                  <a:cubicBezTo>
                    <a:pt x="1" y="367"/>
                    <a:pt x="74" y="550"/>
                    <a:pt x="214" y="603"/>
                  </a:cubicBezTo>
                  <a:cubicBezTo>
                    <a:pt x="260" y="621"/>
                    <a:pt x="307" y="630"/>
                    <a:pt x="353" y="630"/>
                  </a:cubicBezTo>
                  <a:cubicBezTo>
                    <a:pt x="486" y="630"/>
                    <a:pt x="615" y="564"/>
                    <a:pt x="709" y="470"/>
                  </a:cubicBezTo>
                  <a:lnTo>
                    <a:pt x="798" y="381"/>
                  </a:lnTo>
                  <a:cubicBezTo>
                    <a:pt x="918" y="261"/>
                    <a:pt x="845" y="82"/>
                    <a:pt x="702" y="25"/>
                  </a:cubicBezTo>
                  <a:cubicBezTo>
                    <a:pt x="656" y="8"/>
                    <a:pt x="610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25"/>
            <p:cNvSpPr/>
            <p:nvPr/>
          </p:nvSpPr>
          <p:spPr>
            <a:xfrm rot="6424425">
              <a:off x="1363791" y="694914"/>
              <a:ext cx="28338" cy="24981"/>
            </a:xfrm>
            <a:custGeom>
              <a:avLst/>
              <a:gdLst/>
              <a:ahLst/>
              <a:cxnLst/>
              <a:rect l="l" t="t" r="r" b="b"/>
              <a:pathLst>
                <a:path w="709" h="625" extrusionOk="0">
                  <a:moveTo>
                    <a:pt x="421" y="1"/>
                  </a:moveTo>
                  <a:cubicBezTo>
                    <a:pt x="408" y="1"/>
                    <a:pt x="395" y="1"/>
                    <a:pt x="383" y="3"/>
                  </a:cubicBezTo>
                  <a:cubicBezTo>
                    <a:pt x="240" y="15"/>
                    <a:pt x="1" y="112"/>
                    <a:pt x="1" y="291"/>
                  </a:cubicBezTo>
                  <a:lnTo>
                    <a:pt x="1" y="381"/>
                  </a:lnTo>
                  <a:cubicBezTo>
                    <a:pt x="1" y="542"/>
                    <a:pt x="145" y="625"/>
                    <a:pt x="294" y="625"/>
                  </a:cubicBezTo>
                  <a:cubicBezTo>
                    <a:pt x="305" y="625"/>
                    <a:pt x="315" y="625"/>
                    <a:pt x="326" y="624"/>
                  </a:cubicBezTo>
                  <a:cubicBezTo>
                    <a:pt x="466" y="607"/>
                    <a:pt x="709" y="510"/>
                    <a:pt x="709" y="334"/>
                  </a:cubicBezTo>
                  <a:lnTo>
                    <a:pt x="709" y="242"/>
                  </a:lnTo>
                  <a:cubicBezTo>
                    <a:pt x="709" y="86"/>
                    <a:pt x="566" y="1"/>
                    <a:pt x="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25"/>
            <p:cNvSpPr/>
            <p:nvPr/>
          </p:nvSpPr>
          <p:spPr>
            <a:xfrm rot="6424425">
              <a:off x="1420998" y="770505"/>
              <a:ext cx="40649" cy="19265"/>
            </a:xfrm>
            <a:custGeom>
              <a:avLst/>
              <a:gdLst/>
              <a:ahLst/>
              <a:cxnLst/>
              <a:rect l="l" t="t" r="r" b="b"/>
              <a:pathLst>
                <a:path w="1017" h="482" extrusionOk="0">
                  <a:moveTo>
                    <a:pt x="542" y="0"/>
                  </a:moveTo>
                  <a:cubicBezTo>
                    <a:pt x="156" y="0"/>
                    <a:pt x="0" y="482"/>
                    <a:pt x="472" y="482"/>
                  </a:cubicBezTo>
                  <a:cubicBezTo>
                    <a:pt x="860" y="482"/>
                    <a:pt x="1017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25"/>
            <p:cNvSpPr/>
            <p:nvPr/>
          </p:nvSpPr>
          <p:spPr>
            <a:xfrm rot="6424425">
              <a:off x="1345582" y="780552"/>
              <a:ext cx="40009" cy="21144"/>
            </a:xfrm>
            <a:custGeom>
              <a:avLst/>
              <a:gdLst/>
              <a:ahLst/>
              <a:cxnLst/>
              <a:rect l="l" t="t" r="r" b="b"/>
              <a:pathLst>
                <a:path w="1001" h="529" extrusionOk="0">
                  <a:moveTo>
                    <a:pt x="529" y="1"/>
                  </a:moveTo>
                  <a:cubicBezTo>
                    <a:pt x="124" y="1"/>
                    <a:pt x="1" y="529"/>
                    <a:pt x="472" y="529"/>
                  </a:cubicBezTo>
                  <a:cubicBezTo>
                    <a:pt x="878" y="529"/>
                    <a:pt x="1001" y="1"/>
                    <a:pt x="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25"/>
            <p:cNvSpPr/>
            <p:nvPr/>
          </p:nvSpPr>
          <p:spPr>
            <a:xfrm rot="6424425">
              <a:off x="1150199" y="1617447"/>
              <a:ext cx="48802" cy="12390"/>
            </a:xfrm>
            <a:custGeom>
              <a:avLst/>
              <a:gdLst/>
              <a:ahLst/>
              <a:cxnLst/>
              <a:rect l="l" t="t" r="r" b="b"/>
              <a:pathLst>
                <a:path w="1221" h="310" extrusionOk="0">
                  <a:moveTo>
                    <a:pt x="758" y="1"/>
                  </a:moveTo>
                  <a:cubicBezTo>
                    <a:pt x="549" y="1"/>
                    <a:pt x="0" y="309"/>
                    <a:pt x="463" y="309"/>
                  </a:cubicBezTo>
                  <a:cubicBezTo>
                    <a:pt x="672" y="309"/>
                    <a:pt x="1220" y="1"/>
                    <a:pt x="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25"/>
            <p:cNvSpPr/>
            <p:nvPr/>
          </p:nvSpPr>
          <p:spPr>
            <a:xfrm rot="6424425">
              <a:off x="1100909" y="1626669"/>
              <a:ext cx="39889" cy="21943"/>
            </a:xfrm>
            <a:custGeom>
              <a:avLst/>
              <a:gdLst/>
              <a:ahLst/>
              <a:cxnLst/>
              <a:rect l="l" t="t" r="r" b="b"/>
              <a:pathLst>
                <a:path w="998" h="549" extrusionOk="0">
                  <a:moveTo>
                    <a:pt x="525" y="0"/>
                  </a:moveTo>
                  <a:cubicBezTo>
                    <a:pt x="113" y="0"/>
                    <a:pt x="1" y="549"/>
                    <a:pt x="472" y="549"/>
                  </a:cubicBezTo>
                  <a:cubicBezTo>
                    <a:pt x="884" y="549"/>
                    <a:pt x="997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25"/>
            <p:cNvSpPr/>
            <p:nvPr/>
          </p:nvSpPr>
          <p:spPr>
            <a:xfrm rot="6424425">
              <a:off x="1155827" y="1694865"/>
              <a:ext cx="33494" cy="20104"/>
            </a:xfrm>
            <a:custGeom>
              <a:avLst/>
              <a:gdLst/>
              <a:ahLst/>
              <a:cxnLst/>
              <a:rect l="l" t="t" r="r" b="b"/>
              <a:pathLst>
                <a:path w="838" h="503" extrusionOk="0">
                  <a:moveTo>
                    <a:pt x="406" y="0"/>
                  </a:moveTo>
                  <a:cubicBezTo>
                    <a:pt x="256" y="0"/>
                    <a:pt x="40" y="117"/>
                    <a:pt x="20" y="280"/>
                  </a:cubicBezTo>
                  <a:cubicBezTo>
                    <a:pt x="0" y="463"/>
                    <a:pt x="210" y="503"/>
                    <a:pt x="342" y="503"/>
                  </a:cubicBezTo>
                  <a:lnTo>
                    <a:pt x="432" y="503"/>
                  </a:lnTo>
                  <a:cubicBezTo>
                    <a:pt x="581" y="503"/>
                    <a:pt x="797" y="386"/>
                    <a:pt x="817" y="224"/>
                  </a:cubicBezTo>
                  <a:cubicBezTo>
                    <a:pt x="837" y="44"/>
                    <a:pt x="628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25"/>
            <p:cNvSpPr/>
            <p:nvPr/>
          </p:nvSpPr>
          <p:spPr>
            <a:xfrm rot="6424425">
              <a:off x="1757641" y="613776"/>
              <a:ext cx="136015" cy="139852"/>
            </a:xfrm>
            <a:custGeom>
              <a:avLst/>
              <a:gdLst/>
              <a:ahLst/>
              <a:cxnLst/>
              <a:rect l="l" t="t" r="r" b="b"/>
              <a:pathLst>
                <a:path w="3403" h="3499" extrusionOk="0">
                  <a:moveTo>
                    <a:pt x="1703" y="101"/>
                  </a:moveTo>
                  <a:cubicBezTo>
                    <a:pt x="1723" y="101"/>
                    <a:pt x="1756" y="105"/>
                    <a:pt x="1812" y="115"/>
                  </a:cubicBezTo>
                  <a:lnTo>
                    <a:pt x="1812" y="115"/>
                  </a:lnTo>
                  <a:cubicBezTo>
                    <a:pt x="1786" y="120"/>
                    <a:pt x="1761" y="124"/>
                    <a:pt x="1736" y="124"/>
                  </a:cubicBezTo>
                  <a:cubicBezTo>
                    <a:pt x="1714" y="124"/>
                    <a:pt x="1692" y="121"/>
                    <a:pt x="1671" y="115"/>
                  </a:cubicBezTo>
                  <a:cubicBezTo>
                    <a:pt x="1674" y="107"/>
                    <a:pt x="1677" y="101"/>
                    <a:pt x="1703" y="101"/>
                  </a:cubicBezTo>
                  <a:close/>
                  <a:moveTo>
                    <a:pt x="1665" y="0"/>
                  </a:moveTo>
                  <a:cubicBezTo>
                    <a:pt x="1598" y="0"/>
                    <a:pt x="1528" y="13"/>
                    <a:pt x="1455" y="35"/>
                  </a:cubicBezTo>
                  <a:cubicBezTo>
                    <a:pt x="1222" y="101"/>
                    <a:pt x="1100" y="317"/>
                    <a:pt x="943" y="493"/>
                  </a:cubicBezTo>
                  <a:cubicBezTo>
                    <a:pt x="721" y="739"/>
                    <a:pt x="462" y="952"/>
                    <a:pt x="342" y="1271"/>
                  </a:cubicBezTo>
                  <a:cubicBezTo>
                    <a:pt x="160" y="1746"/>
                    <a:pt x="0" y="2370"/>
                    <a:pt x="342" y="2812"/>
                  </a:cubicBezTo>
                  <a:cubicBezTo>
                    <a:pt x="660" y="3221"/>
                    <a:pt x="1249" y="3499"/>
                    <a:pt x="1782" y="3499"/>
                  </a:cubicBezTo>
                  <a:cubicBezTo>
                    <a:pt x="1869" y="3499"/>
                    <a:pt x="1954" y="3491"/>
                    <a:pt x="2037" y="3476"/>
                  </a:cubicBezTo>
                  <a:cubicBezTo>
                    <a:pt x="2518" y="3387"/>
                    <a:pt x="2944" y="2825"/>
                    <a:pt x="3160" y="2424"/>
                  </a:cubicBezTo>
                  <a:cubicBezTo>
                    <a:pt x="3402" y="1965"/>
                    <a:pt x="3249" y="1460"/>
                    <a:pt x="3126" y="992"/>
                  </a:cubicBezTo>
                  <a:cubicBezTo>
                    <a:pt x="3027" y="613"/>
                    <a:pt x="2851" y="463"/>
                    <a:pt x="2575" y="217"/>
                  </a:cubicBezTo>
                  <a:cubicBezTo>
                    <a:pt x="2449" y="104"/>
                    <a:pt x="2349" y="35"/>
                    <a:pt x="2170" y="24"/>
                  </a:cubicBezTo>
                  <a:cubicBezTo>
                    <a:pt x="2166" y="24"/>
                    <a:pt x="2163" y="24"/>
                    <a:pt x="2159" y="24"/>
                  </a:cubicBezTo>
                  <a:cubicBezTo>
                    <a:pt x="2082" y="24"/>
                    <a:pt x="2000" y="56"/>
                    <a:pt x="1919" y="83"/>
                  </a:cubicBezTo>
                  <a:lnTo>
                    <a:pt x="1919" y="83"/>
                  </a:lnTo>
                  <a:cubicBezTo>
                    <a:pt x="1842" y="24"/>
                    <a:pt x="1757" y="0"/>
                    <a:pt x="1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25"/>
            <p:cNvSpPr/>
            <p:nvPr/>
          </p:nvSpPr>
          <p:spPr>
            <a:xfrm rot="10147612" flipH="1">
              <a:off x="7228360" y="180121"/>
              <a:ext cx="1718616" cy="1765895"/>
            </a:xfrm>
            <a:custGeom>
              <a:avLst/>
              <a:gdLst/>
              <a:ahLst/>
              <a:cxnLst/>
              <a:rect l="l" t="t" r="r" b="b"/>
              <a:pathLst>
                <a:path w="32788" h="33690" extrusionOk="0">
                  <a:moveTo>
                    <a:pt x="11724" y="0"/>
                  </a:moveTo>
                  <a:cubicBezTo>
                    <a:pt x="10869" y="0"/>
                    <a:pt x="10018" y="148"/>
                    <a:pt x="9236" y="517"/>
                  </a:cubicBezTo>
                  <a:cubicBezTo>
                    <a:pt x="8685" y="776"/>
                    <a:pt x="8392" y="1041"/>
                    <a:pt x="8316" y="1676"/>
                  </a:cubicBezTo>
                  <a:cubicBezTo>
                    <a:pt x="8180" y="2815"/>
                    <a:pt x="8366" y="3959"/>
                    <a:pt x="8571" y="5081"/>
                  </a:cubicBezTo>
                  <a:cubicBezTo>
                    <a:pt x="8874" y="6722"/>
                    <a:pt x="9748" y="8197"/>
                    <a:pt x="10063" y="9819"/>
                  </a:cubicBezTo>
                  <a:cubicBezTo>
                    <a:pt x="10246" y="10746"/>
                    <a:pt x="10359" y="11693"/>
                    <a:pt x="10522" y="12626"/>
                  </a:cubicBezTo>
                  <a:cubicBezTo>
                    <a:pt x="10748" y="13932"/>
                    <a:pt x="10871" y="15234"/>
                    <a:pt x="10545" y="16529"/>
                  </a:cubicBezTo>
                  <a:cubicBezTo>
                    <a:pt x="10226" y="17792"/>
                    <a:pt x="9712" y="18991"/>
                    <a:pt x="8851" y="19988"/>
                  </a:cubicBezTo>
                  <a:cubicBezTo>
                    <a:pt x="8312" y="20609"/>
                    <a:pt x="7615" y="21028"/>
                    <a:pt x="6987" y="21549"/>
                  </a:cubicBezTo>
                  <a:cubicBezTo>
                    <a:pt x="6369" y="22061"/>
                    <a:pt x="5751" y="22536"/>
                    <a:pt x="5100" y="23004"/>
                  </a:cubicBezTo>
                  <a:cubicBezTo>
                    <a:pt x="4243" y="23622"/>
                    <a:pt x="3396" y="24297"/>
                    <a:pt x="2691" y="25091"/>
                  </a:cubicBezTo>
                  <a:cubicBezTo>
                    <a:pt x="2137" y="25712"/>
                    <a:pt x="1731" y="26427"/>
                    <a:pt x="1270" y="27118"/>
                  </a:cubicBezTo>
                  <a:cubicBezTo>
                    <a:pt x="884" y="27699"/>
                    <a:pt x="449" y="28290"/>
                    <a:pt x="233" y="28968"/>
                  </a:cubicBezTo>
                  <a:cubicBezTo>
                    <a:pt x="0" y="29702"/>
                    <a:pt x="137" y="30383"/>
                    <a:pt x="273" y="31117"/>
                  </a:cubicBezTo>
                  <a:cubicBezTo>
                    <a:pt x="366" y="31606"/>
                    <a:pt x="389" y="31911"/>
                    <a:pt x="645" y="32290"/>
                  </a:cubicBezTo>
                  <a:cubicBezTo>
                    <a:pt x="828" y="32954"/>
                    <a:pt x="1443" y="33320"/>
                    <a:pt x="1691" y="33483"/>
                  </a:cubicBezTo>
                  <a:cubicBezTo>
                    <a:pt x="1934" y="33639"/>
                    <a:pt x="2145" y="33689"/>
                    <a:pt x="2360" y="33689"/>
                  </a:cubicBezTo>
                  <a:cubicBezTo>
                    <a:pt x="2589" y="33689"/>
                    <a:pt x="2824" y="33632"/>
                    <a:pt x="3110" y="33586"/>
                  </a:cubicBezTo>
                  <a:cubicBezTo>
                    <a:pt x="3652" y="33496"/>
                    <a:pt x="4286" y="33516"/>
                    <a:pt x="4704" y="33118"/>
                  </a:cubicBezTo>
                  <a:cubicBezTo>
                    <a:pt x="5306" y="32543"/>
                    <a:pt x="5920" y="31832"/>
                    <a:pt x="6429" y="31171"/>
                  </a:cubicBezTo>
                  <a:cubicBezTo>
                    <a:pt x="6841" y="30626"/>
                    <a:pt x="7156" y="29998"/>
                    <a:pt x="7702" y="29566"/>
                  </a:cubicBezTo>
                  <a:cubicBezTo>
                    <a:pt x="8021" y="29310"/>
                    <a:pt x="8392" y="29121"/>
                    <a:pt x="8738" y="28901"/>
                  </a:cubicBezTo>
                  <a:cubicBezTo>
                    <a:pt x="9814" y="28224"/>
                    <a:pt x="10798" y="27696"/>
                    <a:pt x="12050" y="27367"/>
                  </a:cubicBezTo>
                  <a:cubicBezTo>
                    <a:pt x="13186" y="27068"/>
                    <a:pt x="14372" y="26951"/>
                    <a:pt x="15528" y="26755"/>
                  </a:cubicBezTo>
                  <a:cubicBezTo>
                    <a:pt x="16773" y="26546"/>
                    <a:pt x="18079" y="26380"/>
                    <a:pt x="19356" y="26380"/>
                  </a:cubicBezTo>
                  <a:cubicBezTo>
                    <a:pt x="19561" y="26380"/>
                    <a:pt x="19766" y="26384"/>
                    <a:pt x="19970" y="26393"/>
                  </a:cubicBezTo>
                  <a:cubicBezTo>
                    <a:pt x="21000" y="26442"/>
                    <a:pt x="22014" y="26522"/>
                    <a:pt x="23039" y="26522"/>
                  </a:cubicBezTo>
                  <a:cubicBezTo>
                    <a:pt x="23406" y="26522"/>
                    <a:pt x="23775" y="26512"/>
                    <a:pt x="24146" y="26486"/>
                  </a:cubicBezTo>
                  <a:cubicBezTo>
                    <a:pt x="25508" y="26393"/>
                    <a:pt x="26880" y="26068"/>
                    <a:pt x="28226" y="25845"/>
                  </a:cubicBezTo>
                  <a:cubicBezTo>
                    <a:pt x="29740" y="25596"/>
                    <a:pt x="32698" y="25726"/>
                    <a:pt x="32764" y="23579"/>
                  </a:cubicBezTo>
                  <a:cubicBezTo>
                    <a:pt x="32787" y="22862"/>
                    <a:pt x="32538" y="22091"/>
                    <a:pt x="32425" y="21387"/>
                  </a:cubicBezTo>
                  <a:cubicBezTo>
                    <a:pt x="32376" y="21065"/>
                    <a:pt x="32339" y="20729"/>
                    <a:pt x="32272" y="20410"/>
                  </a:cubicBezTo>
                  <a:cubicBezTo>
                    <a:pt x="32037" y="19271"/>
                    <a:pt x="31724" y="18168"/>
                    <a:pt x="31531" y="17012"/>
                  </a:cubicBezTo>
                  <a:cubicBezTo>
                    <a:pt x="31186" y="14935"/>
                    <a:pt x="30741" y="12832"/>
                    <a:pt x="30701" y="10729"/>
                  </a:cubicBezTo>
                  <a:cubicBezTo>
                    <a:pt x="30681" y="9809"/>
                    <a:pt x="30704" y="8939"/>
                    <a:pt x="30555" y="8035"/>
                  </a:cubicBezTo>
                  <a:cubicBezTo>
                    <a:pt x="30372" y="6926"/>
                    <a:pt x="30073" y="5852"/>
                    <a:pt x="29847" y="4753"/>
                  </a:cubicBezTo>
                  <a:cubicBezTo>
                    <a:pt x="29674" y="3905"/>
                    <a:pt x="29199" y="2740"/>
                    <a:pt x="28558" y="2131"/>
                  </a:cubicBezTo>
                  <a:cubicBezTo>
                    <a:pt x="28079" y="1674"/>
                    <a:pt x="27559" y="1534"/>
                    <a:pt x="27012" y="1534"/>
                  </a:cubicBezTo>
                  <a:cubicBezTo>
                    <a:pt x="26423" y="1534"/>
                    <a:pt x="25804" y="1697"/>
                    <a:pt x="25173" y="1803"/>
                  </a:cubicBezTo>
                  <a:cubicBezTo>
                    <a:pt x="24171" y="1968"/>
                    <a:pt x="22984" y="2340"/>
                    <a:pt x="21924" y="2340"/>
                  </a:cubicBezTo>
                  <a:cubicBezTo>
                    <a:pt x="21705" y="2340"/>
                    <a:pt x="21491" y="2325"/>
                    <a:pt x="21286" y="2287"/>
                  </a:cubicBezTo>
                  <a:cubicBezTo>
                    <a:pt x="19858" y="2032"/>
                    <a:pt x="18383" y="1739"/>
                    <a:pt x="17003" y="1291"/>
                  </a:cubicBezTo>
                  <a:cubicBezTo>
                    <a:pt x="15804" y="902"/>
                    <a:pt x="14642" y="411"/>
                    <a:pt x="13402" y="171"/>
                  </a:cubicBezTo>
                  <a:cubicBezTo>
                    <a:pt x="12853" y="64"/>
                    <a:pt x="12288" y="0"/>
                    <a:pt x="11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25"/>
            <p:cNvSpPr/>
            <p:nvPr/>
          </p:nvSpPr>
          <p:spPr>
            <a:xfrm rot="10147612" flipH="1">
              <a:off x="7191660" y="15706"/>
              <a:ext cx="2157915" cy="2228100"/>
            </a:xfrm>
            <a:custGeom>
              <a:avLst/>
              <a:gdLst/>
              <a:ahLst/>
              <a:cxnLst/>
              <a:rect l="l" t="t" r="r" b="b"/>
              <a:pathLst>
                <a:path w="41169" h="42508" extrusionOk="0">
                  <a:moveTo>
                    <a:pt x="29429" y="4923"/>
                  </a:moveTo>
                  <a:cubicBezTo>
                    <a:pt x="29623" y="4923"/>
                    <a:pt x="29809" y="5026"/>
                    <a:pt x="29986" y="5233"/>
                  </a:cubicBezTo>
                  <a:lnTo>
                    <a:pt x="30016" y="5253"/>
                  </a:lnTo>
                  <a:cubicBezTo>
                    <a:pt x="30817" y="5641"/>
                    <a:pt x="31601" y="6087"/>
                    <a:pt x="32338" y="6581"/>
                  </a:cubicBezTo>
                  <a:cubicBezTo>
                    <a:pt x="33833" y="7674"/>
                    <a:pt x="35355" y="9136"/>
                    <a:pt x="36731" y="10800"/>
                  </a:cubicBezTo>
                  <a:lnTo>
                    <a:pt x="36913" y="11053"/>
                  </a:lnTo>
                  <a:cubicBezTo>
                    <a:pt x="35418" y="10405"/>
                    <a:pt x="34060" y="9488"/>
                    <a:pt x="32876" y="8322"/>
                  </a:cubicBezTo>
                  <a:cubicBezTo>
                    <a:pt x="31621" y="7263"/>
                    <a:pt x="30412" y="6130"/>
                    <a:pt x="29279" y="4943"/>
                  </a:cubicBezTo>
                  <a:cubicBezTo>
                    <a:pt x="29329" y="4930"/>
                    <a:pt x="29379" y="4923"/>
                    <a:pt x="29429" y="4923"/>
                  </a:cubicBezTo>
                  <a:close/>
                  <a:moveTo>
                    <a:pt x="12043" y="174"/>
                  </a:moveTo>
                  <a:cubicBezTo>
                    <a:pt x="12586" y="174"/>
                    <a:pt x="13166" y="457"/>
                    <a:pt x="13794" y="1027"/>
                  </a:cubicBezTo>
                  <a:lnTo>
                    <a:pt x="17169" y="3319"/>
                  </a:lnTo>
                  <a:lnTo>
                    <a:pt x="21266" y="6857"/>
                  </a:lnTo>
                  <a:lnTo>
                    <a:pt x="25924" y="11708"/>
                  </a:lnTo>
                  <a:cubicBezTo>
                    <a:pt x="28575" y="14601"/>
                    <a:pt x="31007" y="17720"/>
                    <a:pt x="33080" y="20863"/>
                  </a:cubicBezTo>
                  <a:lnTo>
                    <a:pt x="31172" y="20618"/>
                  </a:lnTo>
                  <a:lnTo>
                    <a:pt x="25498" y="18289"/>
                  </a:lnTo>
                  <a:lnTo>
                    <a:pt x="18555" y="14146"/>
                  </a:lnTo>
                  <a:cubicBezTo>
                    <a:pt x="15794" y="12605"/>
                    <a:pt x="13588" y="10495"/>
                    <a:pt x="12000" y="7881"/>
                  </a:cubicBezTo>
                  <a:lnTo>
                    <a:pt x="11986" y="7864"/>
                  </a:lnTo>
                  <a:cubicBezTo>
                    <a:pt x="11054" y="6947"/>
                    <a:pt x="10479" y="5837"/>
                    <a:pt x="10272" y="4572"/>
                  </a:cubicBezTo>
                  <a:lnTo>
                    <a:pt x="10263" y="4541"/>
                  </a:lnTo>
                  <a:cubicBezTo>
                    <a:pt x="9807" y="3754"/>
                    <a:pt x="9721" y="2933"/>
                    <a:pt x="10007" y="2103"/>
                  </a:cubicBezTo>
                  <a:lnTo>
                    <a:pt x="10013" y="2083"/>
                  </a:lnTo>
                  <a:lnTo>
                    <a:pt x="10010" y="2060"/>
                  </a:lnTo>
                  <a:cubicBezTo>
                    <a:pt x="9877" y="1332"/>
                    <a:pt x="10137" y="887"/>
                    <a:pt x="10804" y="701"/>
                  </a:cubicBezTo>
                  <a:lnTo>
                    <a:pt x="10841" y="681"/>
                  </a:lnTo>
                  <a:cubicBezTo>
                    <a:pt x="11223" y="343"/>
                    <a:pt x="11622" y="174"/>
                    <a:pt x="12043" y="174"/>
                  </a:cubicBezTo>
                  <a:close/>
                  <a:moveTo>
                    <a:pt x="9155" y="8634"/>
                  </a:moveTo>
                  <a:cubicBezTo>
                    <a:pt x="9670" y="8634"/>
                    <a:pt x="10162" y="8801"/>
                    <a:pt x="10625" y="9136"/>
                  </a:cubicBezTo>
                  <a:lnTo>
                    <a:pt x="10644" y="9146"/>
                  </a:lnTo>
                  <a:cubicBezTo>
                    <a:pt x="12186" y="9724"/>
                    <a:pt x="13575" y="10618"/>
                    <a:pt x="14774" y="11803"/>
                  </a:cubicBezTo>
                  <a:lnTo>
                    <a:pt x="18568" y="15524"/>
                  </a:lnTo>
                  <a:lnTo>
                    <a:pt x="22292" y="20255"/>
                  </a:lnTo>
                  <a:cubicBezTo>
                    <a:pt x="24385" y="23249"/>
                    <a:pt x="25916" y="26052"/>
                    <a:pt x="26980" y="28833"/>
                  </a:cubicBezTo>
                  <a:cubicBezTo>
                    <a:pt x="24803" y="27570"/>
                    <a:pt x="22738" y="26126"/>
                    <a:pt x="20804" y="24514"/>
                  </a:cubicBezTo>
                  <a:cubicBezTo>
                    <a:pt x="18495" y="22983"/>
                    <a:pt x="16362" y="21186"/>
                    <a:pt x="14449" y="19166"/>
                  </a:cubicBezTo>
                  <a:cubicBezTo>
                    <a:pt x="12748" y="17853"/>
                    <a:pt x="11299" y="16279"/>
                    <a:pt x="10133" y="14471"/>
                  </a:cubicBezTo>
                  <a:cubicBezTo>
                    <a:pt x="8927" y="13229"/>
                    <a:pt x="8127" y="11737"/>
                    <a:pt x="7757" y="10040"/>
                  </a:cubicBezTo>
                  <a:lnTo>
                    <a:pt x="8179" y="8824"/>
                  </a:lnTo>
                  <a:cubicBezTo>
                    <a:pt x="8512" y="8697"/>
                    <a:pt x="8838" y="8634"/>
                    <a:pt x="9155" y="8634"/>
                  </a:cubicBezTo>
                  <a:close/>
                  <a:moveTo>
                    <a:pt x="15329" y="12102"/>
                  </a:moveTo>
                  <a:cubicBezTo>
                    <a:pt x="16279" y="12927"/>
                    <a:pt x="17325" y="13661"/>
                    <a:pt x="18469" y="14295"/>
                  </a:cubicBezTo>
                  <a:lnTo>
                    <a:pt x="25418" y="18445"/>
                  </a:lnTo>
                  <a:lnTo>
                    <a:pt x="31116" y="20784"/>
                  </a:lnTo>
                  <a:lnTo>
                    <a:pt x="33206" y="21056"/>
                  </a:lnTo>
                  <a:cubicBezTo>
                    <a:pt x="33813" y="21986"/>
                    <a:pt x="34388" y="22917"/>
                    <a:pt x="34929" y="23843"/>
                  </a:cubicBezTo>
                  <a:cubicBezTo>
                    <a:pt x="35594" y="24793"/>
                    <a:pt x="36116" y="25830"/>
                    <a:pt x="36481" y="26923"/>
                  </a:cubicBezTo>
                  <a:lnTo>
                    <a:pt x="36491" y="26943"/>
                  </a:lnTo>
                  <a:cubicBezTo>
                    <a:pt x="37122" y="27920"/>
                    <a:pt x="37229" y="28979"/>
                    <a:pt x="36807" y="30092"/>
                  </a:cubicBezTo>
                  <a:lnTo>
                    <a:pt x="35319" y="31166"/>
                  </a:lnTo>
                  <a:lnTo>
                    <a:pt x="33033" y="31338"/>
                  </a:lnTo>
                  <a:lnTo>
                    <a:pt x="29754" y="30318"/>
                  </a:lnTo>
                  <a:cubicBezTo>
                    <a:pt x="28900" y="29899"/>
                    <a:pt x="28056" y="29451"/>
                    <a:pt x="27229" y="28979"/>
                  </a:cubicBezTo>
                  <a:cubicBezTo>
                    <a:pt x="27219" y="28956"/>
                    <a:pt x="27206" y="28933"/>
                    <a:pt x="27192" y="28906"/>
                  </a:cubicBezTo>
                  <a:cubicBezTo>
                    <a:pt x="26129" y="26072"/>
                    <a:pt x="24575" y="23209"/>
                    <a:pt x="22435" y="20149"/>
                  </a:cubicBezTo>
                  <a:lnTo>
                    <a:pt x="18701" y="15408"/>
                  </a:lnTo>
                  <a:lnTo>
                    <a:pt x="15329" y="12102"/>
                  </a:lnTo>
                  <a:close/>
                  <a:moveTo>
                    <a:pt x="5160" y="18377"/>
                  </a:moveTo>
                  <a:cubicBezTo>
                    <a:pt x="5501" y="18377"/>
                    <a:pt x="5793" y="18564"/>
                    <a:pt x="6046" y="18939"/>
                  </a:cubicBezTo>
                  <a:lnTo>
                    <a:pt x="6070" y="18963"/>
                  </a:lnTo>
                  <a:cubicBezTo>
                    <a:pt x="7312" y="19820"/>
                    <a:pt x="8438" y="20850"/>
                    <a:pt x="9419" y="22029"/>
                  </a:cubicBezTo>
                  <a:cubicBezTo>
                    <a:pt x="11179" y="23817"/>
                    <a:pt x="13047" y="25724"/>
                    <a:pt x="14807" y="27697"/>
                  </a:cubicBezTo>
                  <a:cubicBezTo>
                    <a:pt x="16362" y="29441"/>
                    <a:pt x="18123" y="31501"/>
                    <a:pt x="19335" y="33916"/>
                  </a:cubicBezTo>
                  <a:cubicBezTo>
                    <a:pt x="19498" y="34132"/>
                    <a:pt x="19631" y="34361"/>
                    <a:pt x="19731" y="34601"/>
                  </a:cubicBezTo>
                  <a:cubicBezTo>
                    <a:pt x="17541" y="33534"/>
                    <a:pt x="15534" y="32159"/>
                    <a:pt x="13751" y="30511"/>
                  </a:cubicBezTo>
                  <a:cubicBezTo>
                    <a:pt x="12419" y="29521"/>
                    <a:pt x="11189" y="28385"/>
                    <a:pt x="10090" y="27126"/>
                  </a:cubicBezTo>
                  <a:cubicBezTo>
                    <a:pt x="8993" y="26146"/>
                    <a:pt x="8030" y="25026"/>
                    <a:pt x="7222" y="23787"/>
                  </a:cubicBezTo>
                  <a:cubicBezTo>
                    <a:pt x="6170" y="22578"/>
                    <a:pt x="5369" y="21192"/>
                    <a:pt x="4838" y="19671"/>
                  </a:cubicBezTo>
                  <a:lnTo>
                    <a:pt x="4741" y="18461"/>
                  </a:lnTo>
                  <a:cubicBezTo>
                    <a:pt x="4888" y="18405"/>
                    <a:pt x="5028" y="18377"/>
                    <a:pt x="5160" y="18377"/>
                  </a:cubicBezTo>
                  <a:close/>
                  <a:moveTo>
                    <a:pt x="12039" y="0"/>
                  </a:moveTo>
                  <a:cubicBezTo>
                    <a:pt x="11584" y="0"/>
                    <a:pt x="11149" y="179"/>
                    <a:pt x="10738" y="538"/>
                  </a:cubicBezTo>
                  <a:cubicBezTo>
                    <a:pt x="10000" y="751"/>
                    <a:pt x="9694" y="1266"/>
                    <a:pt x="9830" y="2070"/>
                  </a:cubicBezTo>
                  <a:cubicBezTo>
                    <a:pt x="9542" y="2937"/>
                    <a:pt x="9631" y="3794"/>
                    <a:pt x="10103" y="4615"/>
                  </a:cubicBezTo>
                  <a:cubicBezTo>
                    <a:pt x="10316" y="5910"/>
                    <a:pt x="10904" y="7043"/>
                    <a:pt x="11854" y="7980"/>
                  </a:cubicBezTo>
                  <a:cubicBezTo>
                    <a:pt x="12541" y="9112"/>
                    <a:pt x="13342" y="10146"/>
                    <a:pt x="14252" y="11086"/>
                  </a:cubicBezTo>
                  <a:cubicBezTo>
                    <a:pt x="13196" y="10176"/>
                    <a:pt x="12010" y="9471"/>
                    <a:pt x="10718" y="8986"/>
                  </a:cubicBezTo>
                  <a:cubicBezTo>
                    <a:pt x="10226" y="8635"/>
                    <a:pt x="9706" y="8458"/>
                    <a:pt x="9160" y="8458"/>
                  </a:cubicBezTo>
                  <a:cubicBezTo>
                    <a:pt x="8809" y="8458"/>
                    <a:pt x="8447" y="8531"/>
                    <a:pt x="8076" y="8678"/>
                  </a:cubicBezTo>
                  <a:lnTo>
                    <a:pt x="8040" y="8691"/>
                  </a:lnTo>
                  <a:lnTo>
                    <a:pt x="7575" y="10029"/>
                  </a:lnTo>
                  <a:lnTo>
                    <a:pt x="7578" y="10053"/>
                  </a:lnTo>
                  <a:cubicBezTo>
                    <a:pt x="7954" y="11794"/>
                    <a:pt x="8771" y="13318"/>
                    <a:pt x="9997" y="14578"/>
                  </a:cubicBezTo>
                  <a:cubicBezTo>
                    <a:pt x="11163" y="16388"/>
                    <a:pt x="12624" y="17979"/>
                    <a:pt x="14332" y="19295"/>
                  </a:cubicBezTo>
                  <a:cubicBezTo>
                    <a:pt x="16242" y="21315"/>
                    <a:pt x="18389" y="23122"/>
                    <a:pt x="20701" y="24654"/>
                  </a:cubicBezTo>
                  <a:cubicBezTo>
                    <a:pt x="22694" y="26319"/>
                    <a:pt x="24834" y="27807"/>
                    <a:pt x="27096" y="29105"/>
                  </a:cubicBezTo>
                  <a:cubicBezTo>
                    <a:pt x="27508" y="29956"/>
                    <a:pt x="27738" y="30867"/>
                    <a:pt x="27781" y="31813"/>
                  </a:cubicBezTo>
                  <a:lnTo>
                    <a:pt x="27784" y="31840"/>
                  </a:lnTo>
                  <a:cubicBezTo>
                    <a:pt x="28069" y="32664"/>
                    <a:pt x="28056" y="33484"/>
                    <a:pt x="27741" y="34285"/>
                  </a:cubicBezTo>
                  <a:lnTo>
                    <a:pt x="27734" y="34318"/>
                  </a:lnTo>
                  <a:cubicBezTo>
                    <a:pt x="27738" y="35332"/>
                    <a:pt x="27249" y="36016"/>
                    <a:pt x="26239" y="36401"/>
                  </a:cubicBezTo>
                  <a:lnTo>
                    <a:pt x="23774" y="36178"/>
                  </a:lnTo>
                  <a:lnTo>
                    <a:pt x="19967" y="34717"/>
                  </a:lnTo>
                  <a:cubicBezTo>
                    <a:pt x="19967" y="34717"/>
                    <a:pt x="19964" y="34714"/>
                    <a:pt x="19960" y="34714"/>
                  </a:cubicBezTo>
                  <a:cubicBezTo>
                    <a:pt x="19850" y="34398"/>
                    <a:pt x="19691" y="34099"/>
                    <a:pt x="19485" y="33823"/>
                  </a:cubicBezTo>
                  <a:cubicBezTo>
                    <a:pt x="18272" y="31405"/>
                    <a:pt x="16502" y="29332"/>
                    <a:pt x="14940" y="27581"/>
                  </a:cubicBezTo>
                  <a:cubicBezTo>
                    <a:pt x="13176" y="25604"/>
                    <a:pt x="11309" y="23694"/>
                    <a:pt x="9548" y="21913"/>
                  </a:cubicBezTo>
                  <a:cubicBezTo>
                    <a:pt x="8568" y="20730"/>
                    <a:pt x="7435" y="19691"/>
                    <a:pt x="6183" y="18827"/>
                  </a:cubicBezTo>
                  <a:cubicBezTo>
                    <a:pt x="5897" y="18412"/>
                    <a:pt x="5555" y="18203"/>
                    <a:pt x="5163" y="18203"/>
                  </a:cubicBezTo>
                  <a:cubicBezTo>
                    <a:pt x="4990" y="18203"/>
                    <a:pt x="4807" y="18244"/>
                    <a:pt x="4615" y="18325"/>
                  </a:cubicBezTo>
                  <a:lnTo>
                    <a:pt x="4555" y="18349"/>
                  </a:lnTo>
                  <a:lnTo>
                    <a:pt x="4665" y="19697"/>
                  </a:lnTo>
                  <a:lnTo>
                    <a:pt x="4668" y="19717"/>
                  </a:lnTo>
                  <a:cubicBezTo>
                    <a:pt x="5206" y="21265"/>
                    <a:pt x="6020" y="22674"/>
                    <a:pt x="7083" y="23893"/>
                  </a:cubicBezTo>
                  <a:cubicBezTo>
                    <a:pt x="7894" y="25135"/>
                    <a:pt x="8864" y="26265"/>
                    <a:pt x="9964" y="27248"/>
                  </a:cubicBezTo>
                  <a:cubicBezTo>
                    <a:pt x="11066" y="28511"/>
                    <a:pt x="12305" y="29654"/>
                    <a:pt x="13638" y="30647"/>
                  </a:cubicBezTo>
                  <a:cubicBezTo>
                    <a:pt x="15471" y="32342"/>
                    <a:pt x="17548" y="33750"/>
                    <a:pt x="19817" y="34840"/>
                  </a:cubicBezTo>
                  <a:cubicBezTo>
                    <a:pt x="19890" y="35065"/>
                    <a:pt x="19937" y="35301"/>
                    <a:pt x="19953" y="35544"/>
                  </a:cubicBezTo>
                  <a:lnTo>
                    <a:pt x="19967" y="35584"/>
                  </a:lnTo>
                  <a:cubicBezTo>
                    <a:pt x="20156" y="35913"/>
                    <a:pt x="20129" y="36186"/>
                    <a:pt x="19880" y="36418"/>
                  </a:cubicBezTo>
                  <a:lnTo>
                    <a:pt x="19864" y="36448"/>
                  </a:lnTo>
                  <a:cubicBezTo>
                    <a:pt x="19688" y="36832"/>
                    <a:pt x="19380" y="37020"/>
                    <a:pt x="18928" y="37020"/>
                  </a:cubicBezTo>
                  <a:cubicBezTo>
                    <a:pt x="18840" y="37020"/>
                    <a:pt x="18747" y="37013"/>
                    <a:pt x="18648" y="36999"/>
                  </a:cubicBezTo>
                  <a:lnTo>
                    <a:pt x="16804" y="36764"/>
                  </a:lnTo>
                  <a:lnTo>
                    <a:pt x="14645" y="35942"/>
                  </a:lnTo>
                  <a:cubicBezTo>
                    <a:pt x="13312" y="35292"/>
                    <a:pt x="12090" y="34455"/>
                    <a:pt x="11000" y="33451"/>
                  </a:cubicBezTo>
                  <a:cubicBezTo>
                    <a:pt x="9694" y="32385"/>
                    <a:pt x="8435" y="31225"/>
                    <a:pt x="7216" y="30106"/>
                  </a:cubicBezTo>
                  <a:cubicBezTo>
                    <a:pt x="6549" y="29488"/>
                    <a:pt x="5854" y="28853"/>
                    <a:pt x="5166" y="28242"/>
                  </a:cubicBezTo>
                  <a:cubicBezTo>
                    <a:pt x="4173" y="27275"/>
                    <a:pt x="3076" y="26408"/>
                    <a:pt x="1900" y="25670"/>
                  </a:cubicBezTo>
                  <a:lnTo>
                    <a:pt x="711" y="25298"/>
                  </a:lnTo>
                  <a:lnTo>
                    <a:pt x="672" y="25348"/>
                  </a:lnTo>
                  <a:cubicBezTo>
                    <a:pt x="113" y="26119"/>
                    <a:pt x="0" y="27000"/>
                    <a:pt x="339" y="27963"/>
                  </a:cubicBezTo>
                  <a:cubicBezTo>
                    <a:pt x="549" y="29691"/>
                    <a:pt x="1150" y="31308"/>
                    <a:pt x="2123" y="32763"/>
                  </a:cubicBezTo>
                  <a:cubicBezTo>
                    <a:pt x="3067" y="34424"/>
                    <a:pt x="4173" y="36002"/>
                    <a:pt x="5419" y="37457"/>
                  </a:cubicBezTo>
                  <a:cubicBezTo>
                    <a:pt x="5914" y="37906"/>
                    <a:pt x="6389" y="38385"/>
                    <a:pt x="6834" y="38883"/>
                  </a:cubicBezTo>
                  <a:cubicBezTo>
                    <a:pt x="6974" y="39032"/>
                    <a:pt x="7110" y="39182"/>
                    <a:pt x="7249" y="39335"/>
                  </a:cubicBezTo>
                  <a:cubicBezTo>
                    <a:pt x="8229" y="40398"/>
                    <a:pt x="9246" y="41497"/>
                    <a:pt x="10518" y="42245"/>
                  </a:cubicBezTo>
                  <a:cubicBezTo>
                    <a:pt x="10761" y="42388"/>
                    <a:pt x="10963" y="42508"/>
                    <a:pt x="11189" y="42508"/>
                  </a:cubicBezTo>
                  <a:cubicBezTo>
                    <a:pt x="11325" y="42508"/>
                    <a:pt x="11472" y="42465"/>
                    <a:pt x="11638" y="42358"/>
                  </a:cubicBezTo>
                  <a:lnTo>
                    <a:pt x="11545" y="42209"/>
                  </a:lnTo>
                  <a:cubicBezTo>
                    <a:pt x="11408" y="42295"/>
                    <a:pt x="11295" y="42331"/>
                    <a:pt x="11187" y="42331"/>
                  </a:cubicBezTo>
                  <a:cubicBezTo>
                    <a:pt x="11011" y="42331"/>
                    <a:pt x="10846" y="42235"/>
                    <a:pt x="10608" y="42095"/>
                  </a:cubicBezTo>
                  <a:cubicBezTo>
                    <a:pt x="9355" y="41358"/>
                    <a:pt x="8352" y="40268"/>
                    <a:pt x="7379" y="39215"/>
                  </a:cubicBezTo>
                  <a:cubicBezTo>
                    <a:pt x="7239" y="39062"/>
                    <a:pt x="7100" y="38912"/>
                    <a:pt x="6963" y="38763"/>
                  </a:cubicBezTo>
                  <a:cubicBezTo>
                    <a:pt x="6515" y="38262"/>
                    <a:pt x="6037" y="37780"/>
                    <a:pt x="5545" y="37338"/>
                  </a:cubicBezTo>
                  <a:cubicBezTo>
                    <a:pt x="4312" y="35896"/>
                    <a:pt x="3216" y="34328"/>
                    <a:pt x="2273" y="32670"/>
                  </a:cubicBezTo>
                  <a:cubicBezTo>
                    <a:pt x="1313" y="31229"/>
                    <a:pt x="718" y="29637"/>
                    <a:pt x="512" y="27933"/>
                  </a:cubicBezTo>
                  <a:lnTo>
                    <a:pt x="505" y="27913"/>
                  </a:lnTo>
                  <a:cubicBezTo>
                    <a:pt x="193" y="27026"/>
                    <a:pt x="282" y="26215"/>
                    <a:pt x="778" y="25501"/>
                  </a:cubicBezTo>
                  <a:lnTo>
                    <a:pt x="1817" y="25827"/>
                  </a:lnTo>
                  <a:cubicBezTo>
                    <a:pt x="2977" y="26558"/>
                    <a:pt x="4063" y="27411"/>
                    <a:pt x="5046" y="28372"/>
                  </a:cubicBezTo>
                  <a:cubicBezTo>
                    <a:pt x="5738" y="28983"/>
                    <a:pt x="6429" y="29620"/>
                    <a:pt x="7096" y="30235"/>
                  </a:cubicBezTo>
                  <a:cubicBezTo>
                    <a:pt x="8319" y="31355"/>
                    <a:pt x="9582" y="32518"/>
                    <a:pt x="10884" y="33584"/>
                  </a:cubicBezTo>
                  <a:cubicBezTo>
                    <a:pt x="11983" y="34594"/>
                    <a:pt x="13219" y="35441"/>
                    <a:pt x="14574" y="36102"/>
                  </a:cubicBezTo>
                  <a:lnTo>
                    <a:pt x="16750" y="36930"/>
                  </a:lnTo>
                  <a:lnTo>
                    <a:pt x="18624" y="37172"/>
                  </a:lnTo>
                  <a:cubicBezTo>
                    <a:pt x="18731" y="37188"/>
                    <a:pt x="18833" y="37196"/>
                    <a:pt x="18930" y="37196"/>
                  </a:cubicBezTo>
                  <a:cubicBezTo>
                    <a:pt x="19445" y="37196"/>
                    <a:pt x="19809" y="36973"/>
                    <a:pt x="20013" y="36534"/>
                  </a:cubicBezTo>
                  <a:cubicBezTo>
                    <a:pt x="20306" y="36252"/>
                    <a:pt x="20342" y="35899"/>
                    <a:pt x="20126" y="35511"/>
                  </a:cubicBezTo>
                  <a:cubicBezTo>
                    <a:pt x="20110" y="35312"/>
                    <a:pt x="20076" y="35116"/>
                    <a:pt x="20027" y="34926"/>
                  </a:cubicBezTo>
                  <a:lnTo>
                    <a:pt x="20027" y="34926"/>
                  </a:lnTo>
                  <a:lnTo>
                    <a:pt x="23721" y="36345"/>
                  </a:lnTo>
                  <a:lnTo>
                    <a:pt x="26262" y="36580"/>
                  </a:lnTo>
                  <a:lnTo>
                    <a:pt x="26282" y="36574"/>
                  </a:lnTo>
                  <a:cubicBezTo>
                    <a:pt x="27359" y="36166"/>
                    <a:pt x="27907" y="35415"/>
                    <a:pt x="27910" y="34335"/>
                  </a:cubicBezTo>
                  <a:cubicBezTo>
                    <a:pt x="28232" y="33504"/>
                    <a:pt x="28249" y="32647"/>
                    <a:pt x="27953" y="31793"/>
                  </a:cubicBezTo>
                  <a:cubicBezTo>
                    <a:pt x="27913" y="30910"/>
                    <a:pt x="27710" y="30053"/>
                    <a:pt x="27359" y="29252"/>
                  </a:cubicBezTo>
                  <a:lnTo>
                    <a:pt x="27359" y="29252"/>
                  </a:lnTo>
                  <a:cubicBezTo>
                    <a:pt x="28123" y="29683"/>
                    <a:pt x="28900" y="30096"/>
                    <a:pt x="29691" y="30481"/>
                  </a:cubicBezTo>
                  <a:lnTo>
                    <a:pt x="33013" y="31514"/>
                  </a:lnTo>
                  <a:lnTo>
                    <a:pt x="35381" y="31338"/>
                  </a:lnTo>
                  <a:lnTo>
                    <a:pt x="36953" y="30206"/>
                  </a:lnTo>
                  <a:lnTo>
                    <a:pt x="36963" y="30182"/>
                  </a:lnTo>
                  <a:cubicBezTo>
                    <a:pt x="37411" y="29006"/>
                    <a:pt x="37305" y="27886"/>
                    <a:pt x="36644" y="26860"/>
                  </a:cubicBezTo>
                  <a:cubicBezTo>
                    <a:pt x="36275" y="25750"/>
                    <a:pt x="35747" y="24704"/>
                    <a:pt x="35076" y="23751"/>
                  </a:cubicBezTo>
                  <a:cubicBezTo>
                    <a:pt x="34561" y="22863"/>
                    <a:pt x="34012" y="21973"/>
                    <a:pt x="33434" y="21086"/>
                  </a:cubicBezTo>
                  <a:lnTo>
                    <a:pt x="33434" y="21086"/>
                  </a:lnTo>
                  <a:lnTo>
                    <a:pt x="34983" y="21285"/>
                  </a:lnTo>
                  <a:cubicBezTo>
                    <a:pt x="35125" y="21295"/>
                    <a:pt x="35265" y="21300"/>
                    <a:pt x="35403" y="21300"/>
                  </a:cubicBezTo>
                  <a:cubicBezTo>
                    <a:pt x="36653" y="21300"/>
                    <a:pt x="37752" y="20907"/>
                    <a:pt x="38670" y="20129"/>
                  </a:cubicBezTo>
                  <a:cubicBezTo>
                    <a:pt x="39355" y="19893"/>
                    <a:pt x="39747" y="19418"/>
                    <a:pt x="39843" y="18720"/>
                  </a:cubicBezTo>
                  <a:cubicBezTo>
                    <a:pt x="40192" y="18146"/>
                    <a:pt x="40259" y="17524"/>
                    <a:pt x="40043" y="16874"/>
                  </a:cubicBezTo>
                  <a:cubicBezTo>
                    <a:pt x="40020" y="15621"/>
                    <a:pt x="39618" y="14451"/>
                    <a:pt x="38850" y="13398"/>
                  </a:cubicBezTo>
                  <a:lnTo>
                    <a:pt x="37528" y="11591"/>
                  </a:lnTo>
                  <a:lnTo>
                    <a:pt x="37528" y="11591"/>
                  </a:lnTo>
                  <a:cubicBezTo>
                    <a:pt x="38242" y="11937"/>
                    <a:pt x="39013" y="12129"/>
                    <a:pt x="39830" y="12159"/>
                  </a:cubicBezTo>
                  <a:cubicBezTo>
                    <a:pt x="39873" y="12161"/>
                    <a:pt x="39915" y="12161"/>
                    <a:pt x="39958" y="12161"/>
                  </a:cubicBezTo>
                  <a:cubicBezTo>
                    <a:pt x="40375" y="12161"/>
                    <a:pt x="40780" y="12087"/>
                    <a:pt x="41168" y="11940"/>
                  </a:cubicBezTo>
                  <a:lnTo>
                    <a:pt x="41102" y="11774"/>
                  </a:lnTo>
                  <a:cubicBezTo>
                    <a:pt x="40740" y="11915"/>
                    <a:pt x="40358" y="11985"/>
                    <a:pt x="39964" y="11985"/>
                  </a:cubicBezTo>
                  <a:cubicBezTo>
                    <a:pt x="39922" y="11985"/>
                    <a:pt x="39880" y="11984"/>
                    <a:pt x="39837" y="11983"/>
                  </a:cubicBezTo>
                  <a:cubicBezTo>
                    <a:pt x="38930" y="11950"/>
                    <a:pt x="38079" y="11711"/>
                    <a:pt x="37292" y="11272"/>
                  </a:cubicBezTo>
                  <a:lnTo>
                    <a:pt x="36870" y="10694"/>
                  </a:lnTo>
                  <a:cubicBezTo>
                    <a:pt x="35481" y="9013"/>
                    <a:pt x="33949" y="7542"/>
                    <a:pt x="32442" y="6438"/>
                  </a:cubicBezTo>
                  <a:cubicBezTo>
                    <a:pt x="31697" y="5940"/>
                    <a:pt x="30913" y="5492"/>
                    <a:pt x="30106" y="5103"/>
                  </a:cubicBezTo>
                  <a:cubicBezTo>
                    <a:pt x="29896" y="4866"/>
                    <a:pt x="29671" y="4747"/>
                    <a:pt x="29432" y="4747"/>
                  </a:cubicBezTo>
                  <a:cubicBezTo>
                    <a:pt x="29318" y="4747"/>
                    <a:pt x="29202" y="4774"/>
                    <a:pt x="29083" y="4827"/>
                  </a:cubicBezTo>
                  <a:lnTo>
                    <a:pt x="28969" y="4877"/>
                  </a:lnTo>
                  <a:lnTo>
                    <a:pt x="29056" y="4966"/>
                  </a:lnTo>
                  <a:cubicBezTo>
                    <a:pt x="30222" y="6193"/>
                    <a:pt x="31468" y="7365"/>
                    <a:pt x="32757" y="8451"/>
                  </a:cubicBezTo>
                  <a:cubicBezTo>
                    <a:pt x="33966" y="9641"/>
                    <a:pt x="35358" y="10578"/>
                    <a:pt x="36883" y="11229"/>
                  </a:cubicBezTo>
                  <a:cubicBezTo>
                    <a:pt x="36979" y="11289"/>
                    <a:pt x="37076" y="11349"/>
                    <a:pt x="37172" y="11405"/>
                  </a:cubicBezTo>
                  <a:lnTo>
                    <a:pt x="38707" y="13502"/>
                  </a:lnTo>
                  <a:cubicBezTo>
                    <a:pt x="39458" y="14528"/>
                    <a:pt x="39847" y="15667"/>
                    <a:pt x="39866" y="16890"/>
                  </a:cubicBezTo>
                  <a:lnTo>
                    <a:pt x="39870" y="16917"/>
                  </a:lnTo>
                  <a:cubicBezTo>
                    <a:pt x="40079" y="17524"/>
                    <a:pt x="40016" y="18106"/>
                    <a:pt x="39684" y="18644"/>
                  </a:cubicBezTo>
                  <a:lnTo>
                    <a:pt x="39670" y="18680"/>
                  </a:lnTo>
                  <a:cubicBezTo>
                    <a:pt x="39587" y="19329"/>
                    <a:pt x="39235" y="19754"/>
                    <a:pt x="38601" y="19970"/>
                  </a:cubicBezTo>
                  <a:lnTo>
                    <a:pt x="38571" y="19986"/>
                  </a:lnTo>
                  <a:cubicBezTo>
                    <a:pt x="37683" y="20743"/>
                    <a:pt x="36616" y="21123"/>
                    <a:pt x="35406" y="21123"/>
                  </a:cubicBezTo>
                  <a:cubicBezTo>
                    <a:pt x="35272" y="21123"/>
                    <a:pt x="35137" y="21118"/>
                    <a:pt x="35000" y="21109"/>
                  </a:cubicBezTo>
                  <a:lnTo>
                    <a:pt x="33308" y="20893"/>
                  </a:lnTo>
                  <a:cubicBezTo>
                    <a:pt x="31215" y="17700"/>
                    <a:pt x="28744" y="14528"/>
                    <a:pt x="26050" y="11588"/>
                  </a:cubicBezTo>
                  <a:lnTo>
                    <a:pt x="21388" y="6728"/>
                  </a:lnTo>
                  <a:lnTo>
                    <a:pt x="17279" y="3183"/>
                  </a:lnTo>
                  <a:lnTo>
                    <a:pt x="13900" y="887"/>
                  </a:lnTo>
                  <a:cubicBezTo>
                    <a:pt x="13248" y="296"/>
                    <a:pt x="12626" y="0"/>
                    <a:pt x="12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25"/>
            <p:cNvSpPr/>
            <p:nvPr/>
          </p:nvSpPr>
          <p:spPr>
            <a:xfrm flipH="1">
              <a:off x="7505959" y="4115899"/>
              <a:ext cx="169999" cy="702844"/>
            </a:xfrm>
            <a:custGeom>
              <a:avLst/>
              <a:gdLst/>
              <a:ahLst/>
              <a:cxnLst/>
              <a:rect l="l" t="t" r="r" b="b"/>
              <a:pathLst>
                <a:path w="3765" h="15566" extrusionOk="0">
                  <a:moveTo>
                    <a:pt x="3612" y="1"/>
                  </a:moveTo>
                  <a:cubicBezTo>
                    <a:pt x="3469" y="84"/>
                    <a:pt x="3310" y="310"/>
                    <a:pt x="3213" y="416"/>
                  </a:cubicBezTo>
                  <a:cubicBezTo>
                    <a:pt x="2887" y="768"/>
                    <a:pt x="2599" y="1111"/>
                    <a:pt x="2316" y="1499"/>
                  </a:cubicBezTo>
                  <a:cubicBezTo>
                    <a:pt x="1679" y="2373"/>
                    <a:pt x="1084" y="3323"/>
                    <a:pt x="668" y="4326"/>
                  </a:cubicBezTo>
                  <a:cubicBezTo>
                    <a:pt x="306" y="5203"/>
                    <a:pt x="276" y="6257"/>
                    <a:pt x="236" y="7197"/>
                  </a:cubicBezTo>
                  <a:cubicBezTo>
                    <a:pt x="196" y="8134"/>
                    <a:pt x="84" y="9074"/>
                    <a:pt x="107" y="10017"/>
                  </a:cubicBezTo>
                  <a:cubicBezTo>
                    <a:pt x="137" y="11297"/>
                    <a:pt x="270" y="12565"/>
                    <a:pt x="204" y="13844"/>
                  </a:cubicBezTo>
                  <a:cubicBezTo>
                    <a:pt x="196" y="14004"/>
                    <a:pt x="156" y="14170"/>
                    <a:pt x="164" y="14330"/>
                  </a:cubicBezTo>
                  <a:cubicBezTo>
                    <a:pt x="173" y="14489"/>
                    <a:pt x="213" y="14618"/>
                    <a:pt x="204" y="14781"/>
                  </a:cubicBezTo>
                  <a:cubicBezTo>
                    <a:pt x="200" y="14914"/>
                    <a:pt x="207" y="15120"/>
                    <a:pt x="121" y="15230"/>
                  </a:cubicBezTo>
                  <a:cubicBezTo>
                    <a:pt x="130" y="15250"/>
                    <a:pt x="144" y="15267"/>
                    <a:pt x="1" y="15566"/>
                  </a:cubicBezTo>
                  <a:cubicBezTo>
                    <a:pt x="144" y="15456"/>
                    <a:pt x="133" y="15346"/>
                    <a:pt x="167" y="15176"/>
                  </a:cubicBezTo>
                  <a:cubicBezTo>
                    <a:pt x="283" y="14569"/>
                    <a:pt x="532" y="13964"/>
                    <a:pt x="711" y="13373"/>
                  </a:cubicBezTo>
                  <a:cubicBezTo>
                    <a:pt x="1313" y="11423"/>
                    <a:pt x="1824" y="9456"/>
                    <a:pt x="2293" y="7469"/>
                  </a:cubicBezTo>
                  <a:cubicBezTo>
                    <a:pt x="2692" y="5785"/>
                    <a:pt x="2944" y="4074"/>
                    <a:pt x="3343" y="2393"/>
                  </a:cubicBezTo>
                  <a:cubicBezTo>
                    <a:pt x="3485" y="1798"/>
                    <a:pt x="3618" y="1220"/>
                    <a:pt x="3669" y="609"/>
                  </a:cubicBezTo>
                  <a:cubicBezTo>
                    <a:pt x="3678" y="493"/>
                    <a:pt x="3764" y="58"/>
                    <a:pt x="3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25"/>
            <p:cNvSpPr/>
            <p:nvPr/>
          </p:nvSpPr>
          <p:spPr>
            <a:xfrm flipH="1">
              <a:off x="7918048" y="4125492"/>
              <a:ext cx="454550" cy="676971"/>
            </a:xfrm>
            <a:custGeom>
              <a:avLst/>
              <a:gdLst/>
              <a:ahLst/>
              <a:cxnLst/>
              <a:rect l="l" t="t" r="r" b="b"/>
              <a:pathLst>
                <a:path w="10067" h="14993" extrusionOk="0">
                  <a:moveTo>
                    <a:pt x="90" y="1"/>
                  </a:moveTo>
                  <a:cubicBezTo>
                    <a:pt x="74" y="1"/>
                    <a:pt x="58" y="4"/>
                    <a:pt x="43" y="12"/>
                  </a:cubicBezTo>
                  <a:cubicBezTo>
                    <a:pt x="0" y="191"/>
                    <a:pt x="63" y="497"/>
                    <a:pt x="77" y="660"/>
                  </a:cubicBezTo>
                  <a:cubicBezTo>
                    <a:pt x="113" y="1198"/>
                    <a:pt x="172" y="1700"/>
                    <a:pt x="272" y="2231"/>
                  </a:cubicBezTo>
                  <a:cubicBezTo>
                    <a:pt x="499" y="3431"/>
                    <a:pt x="821" y="4653"/>
                    <a:pt x="1325" y="5770"/>
                  </a:cubicBezTo>
                  <a:cubicBezTo>
                    <a:pt x="1767" y="6746"/>
                    <a:pt x="2608" y="7583"/>
                    <a:pt x="3349" y="8338"/>
                  </a:cubicBezTo>
                  <a:cubicBezTo>
                    <a:pt x="4093" y="9098"/>
                    <a:pt x="4777" y="9916"/>
                    <a:pt x="5568" y="10623"/>
                  </a:cubicBezTo>
                  <a:cubicBezTo>
                    <a:pt x="6641" y="11587"/>
                    <a:pt x="7787" y="12457"/>
                    <a:pt x="8788" y="13500"/>
                  </a:cubicBezTo>
                  <a:cubicBezTo>
                    <a:pt x="8914" y="13630"/>
                    <a:pt x="9016" y="13789"/>
                    <a:pt x="9156" y="13905"/>
                  </a:cubicBezTo>
                  <a:cubicBezTo>
                    <a:pt x="9292" y="14022"/>
                    <a:pt x="9429" y="14088"/>
                    <a:pt x="9558" y="14221"/>
                  </a:cubicBezTo>
                  <a:cubicBezTo>
                    <a:pt x="9665" y="14330"/>
                    <a:pt x="9840" y="14480"/>
                    <a:pt x="9860" y="14640"/>
                  </a:cubicBezTo>
                  <a:cubicBezTo>
                    <a:pt x="9887" y="14643"/>
                    <a:pt x="9910" y="14649"/>
                    <a:pt x="10047" y="14992"/>
                  </a:cubicBezTo>
                  <a:cubicBezTo>
                    <a:pt x="10066" y="14793"/>
                    <a:pt x="9967" y="14716"/>
                    <a:pt x="9854" y="14557"/>
                  </a:cubicBezTo>
                  <a:cubicBezTo>
                    <a:pt x="9445" y="13996"/>
                    <a:pt x="9139" y="13324"/>
                    <a:pt x="8794" y="12720"/>
                  </a:cubicBezTo>
                  <a:cubicBezTo>
                    <a:pt x="7655" y="10719"/>
                    <a:pt x="6431" y="8779"/>
                    <a:pt x="5163" y="6863"/>
                  </a:cubicBezTo>
                  <a:cubicBezTo>
                    <a:pt x="4087" y="5235"/>
                    <a:pt x="2871" y="3706"/>
                    <a:pt x="1801" y="2079"/>
                  </a:cubicBezTo>
                  <a:cubicBezTo>
                    <a:pt x="1422" y="1501"/>
                    <a:pt x="1050" y="946"/>
                    <a:pt x="585" y="434"/>
                  </a:cubicBezTo>
                  <a:cubicBezTo>
                    <a:pt x="506" y="346"/>
                    <a:pt x="255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25"/>
            <p:cNvSpPr/>
            <p:nvPr/>
          </p:nvSpPr>
          <p:spPr>
            <a:xfrm flipH="1">
              <a:off x="7280960" y="3311751"/>
              <a:ext cx="781409" cy="292633"/>
            </a:xfrm>
            <a:custGeom>
              <a:avLst/>
              <a:gdLst/>
              <a:ahLst/>
              <a:cxnLst/>
              <a:rect l="l" t="t" r="r" b="b"/>
              <a:pathLst>
                <a:path w="17306" h="6481" extrusionOk="0">
                  <a:moveTo>
                    <a:pt x="17306" y="0"/>
                  </a:moveTo>
                  <a:lnTo>
                    <a:pt x="17306" y="0"/>
                  </a:lnTo>
                  <a:cubicBezTo>
                    <a:pt x="14223" y="1127"/>
                    <a:pt x="11140" y="2250"/>
                    <a:pt x="8057" y="3376"/>
                  </a:cubicBezTo>
                  <a:cubicBezTo>
                    <a:pt x="6526" y="3934"/>
                    <a:pt x="4994" y="4496"/>
                    <a:pt x="3443" y="4997"/>
                  </a:cubicBezTo>
                  <a:cubicBezTo>
                    <a:pt x="2373" y="5346"/>
                    <a:pt x="1104" y="5685"/>
                    <a:pt x="1" y="5911"/>
                  </a:cubicBezTo>
                  <a:lnTo>
                    <a:pt x="1" y="5911"/>
                  </a:lnTo>
                  <a:cubicBezTo>
                    <a:pt x="16" y="5911"/>
                    <a:pt x="31" y="5910"/>
                    <a:pt x="47" y="5910"/>
                  </a:cubicBezTo>
                  <a:cubicBezTo>
                    <a:pt x="547" y="5910"/>
                    <a:pt x="1049" y="6070"/>
                    <a:pt x="1546" y="6156"/>
                  </a:cubicBezTo>
                  <a:cubicBezTo>
                    <a:pt x="2133" y="6263"/>
                    <a:pt x="2728" y="6343"/>
                    <a:pt x="3323" y="6396"/>
                  </a:cubicBezTo>
                  <a:cubicBezTo>
                    <a:pt x="3922" y="6451"/>
                    <a:pt x="4524" y="6480"/>
                    <a:pt x="5126" y="6480"/>
                  </a:cubicBezTo>
                  <a:cubicBezTo>
                    <a:pt x="5720" y="6480"/>
                    <a:pt x="6314" y="6452"/>
                    <a:pt x="6905" y="6392"/>
                  </a:cubicBezTo>
                  <a:cubicBezTo>
                    <a:pt x="8927" y="6193"/>
                    <a:pt x="10894" y="5635"/>
                    <a:pt x="12851" y="5080"/>
                  </a:cubicBezTo>
                  <a:cubicBezTo>
                    <a:pt x="13466" y="4908"/>
                    <a:pt x="14084" y="4728"/>
                    <a:pt x="14639" y="4409"/>
                  </a:cubicBezTo>
                  <a:cubicBezTo>
                    <a:pt x="15240" y="4063"/>
                    <a:pt x="15738" y="3556"/>
                    <a:pt x="16140" y="2990"/>
                  </a:cubicBezTo>
                  <a:cubicBezTo>
                    <a:pt x="16767" y="2110"/>
                    <a:pt x="17173" y="1073"/>
                    <a:pt x="17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25"/>
            <p:cNvSpPr/>
            <p:nvPr/>
          </p:nvSpPr>
          <p:spPr>
            <a:xfrm flipH="1">
              <a:off x="7000885" y="3529110"/>
              <a:ext cx="524401" cy="466064"/>
            </a:xfrm>
            <a:custGeom>
              <a:avLst/>
              <a:gdLst/>
              <a:ahLst/>
              <a:cxnLst/>
              <a:rect l="l" t="t" r="r" b="b"/>
              <a:pathLst>
                <a:path w="11614" h="10322" extrusionOk="0">
                  <a:moveTo>
                    <a:pt x="11321" y="1"/>
                  </a:moveTo>
                  <a:cubicBezTo>
                    <a:pt x="9331" y="1894"/>
                    <a:pt x="7341" y="3788"/>
                    <a:pt x="5351" y="5678"/>
                  </a:cubicBezTo>
                  <a:cubicBezTo>
                    <a:pt x="4361" y="6618"/>
                    <a:pt x="3371" y="7558"/>
                    <a:pt x="2351" y="8466"/>
                  </a:cubicBezTo>
                  <a:cubicBezTo>
                    <a:pt x="1643" y="9087"/>
                    <a:pt x="783" y="9771"/>
                    <a:pt x="13" y="10312"/>
                  </a:cubicBezTo>
                  <a:cubicBezTo>
                    <a:pt x="3" y="10319"/>
                    <a:pt x="0" y="10321"/>
                    <a:pt x="0" y="10321"/>
                  </a:cubicBezTo>
                  <a:cubicBezTo>
                    <a:pt x="1" y="10321"/>
                    <a:pt x="10" y="10315"/>
                    <a:pt x="17" y="10310"/>
                  </a:cubicBezTo>
                  <a:lnTo>
                    <a:pt x="17" y="10310"/>
                  </a:lnTo>
                  <a:cubicBezTo>
                    <a:pt x="411" y="10133"/>
                    <a:pt x="861" y="10090"/>
                    <a:pt x="1281" y="9987"/>
                  </a:cubicBezTo>
                  <a:cubicBezTo>
                    <a:pt x="1767" y="9871"/>
                    <a:pt x="2252" y="9734"/>
                    <a:pt x="2727" y="9578"/>
                  </a:cubicBezTo>
                  <a:cubicBezTo>
                    <a:pt x="3676" y="9263"/>
                    <a:pt x="4601" y="8868"/>
                    <a:pt x="5474" y="8379"/>
                  </a:cubicBezTo>
                  <a:cubicBezTo>
                    <a:pt x="6956" y="7549"/>
                    <a:pt x="8281" y="6465"/>
                    <a:pt x="9597" y="5386"/>
                  </a:cubicBezTo>
                  <a:cubicBezTo>
                    <a:pt x="10009" y="5050"/>
                    <a:pt x="10427" y="4705"/>
                    <a:pt x="10743" y="4276"/>
                  </a:cubicBezTo>
                  <a:cubicBezTo>
                    <a:pt x="11092" y="3808"/>
                    <a:pt x="11304" y="3253"/>
                    <a:pt x="11424" y="2685"/>
                  </a:cubicBezTo>
                  <a:cubicBezTo>
                    <a:pt x="11614" y="1801"/>
                    <a:pt x="11577" y="867"/>
                    <a:pt x="11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25"/>
            <p:cNvSpPr/>
            <p:nvPr/>
          </p:nvSpPr>
          <p:spPr>
            <a:xfrm flipH="1">
              <a:off x="7357135" y="2954016"/>
              <a:ext cx="499703" cy="1751646"/>
            </a:xfrm>
            <a:custGeom>
              <a:avLst/>
              <a:gdLst/>
              <a:ahLst/>
              <a:cxnLst/>
              <a:rect l="l" t="t" r="r" b="b"/>
              <a:pathLst>
                <a:path w="11067" h="38794" extrusionOk="0">
                  <a:moveTo>
                    <a:pt x="11036" y="0"/>
                  </a:moveTo>
                  <a:cubicBezTo>
                    <a:pt x="10386" y="103"/>
                    <a:pt x="10013" y="807"/>
                    <a:pt x="9681" y="1429"/>
                  </a:cubicBezTo>
                  <a:cubicBezTo>
                    <a:pt x="9548" y="1681"/>
                    <a:pt x="9422" y="1917"/>
                    <a:pt x="9289" y="2093"/>
                  </a:cubicBezTo>
                  <a:cubicBezTo>
                    <a:pt x="8993" y="2486"/>
                    <a:pt x="8671" y="2867"/>
                    <a:pt x="8362" y="3236"/>
                  </a:cubicBezTo>
                  <a:cubicBezTo>
                    <a:pt x="7857" y="3834"/>
                    <a:pt x="7336" y="4455"/>
                    <a:pt x="6897" y="5153"/>
                  </a:cubicBezTo>
                  <a:cubicBezTo>
                    <a:pt x="5575" y="7262"/>
                    <a:pt x="4638" y="9545"/>
                    <a:pt x="3641" y="12325"/>
                  </a:cubicBezTo>
                  <a:cubicBezTo>
                    <a:pt x="1821" y="17396"/>
                    <a:pt x="0" y="23399"/>
                    <a:pt x="280" y="29481"/>
                  </a:cubicBezTo>
                  <a:cubicBezTo>
                    <a:pt x="382" y="31700"/>
                    <a:pt x="960" y="33870"/>
                    <a:pt x="1522" y="35969"/>
                  </a:cubicBezTo>
                  <a:cubicBezTo>
                    <a:pt x="1767" y="36893"/>
                    <a:pt x="2023" y="37853"/>
                    <a:pt x="2229" y="38793"/>
                  </a:cubicBezTo>
                  <a:lnTo>
                    <a:pt x="2402" y="38757"/>
                  </a:lnTo>
                  <a:cubicBezTo>
                    <a:pt x="2193" y="37810"/>
                    <a:pt x="1937" y="36850"/>
                    <a:pt x="1691" y="35923"/>
                  </a:cubicBezTo>
                  <a:cubicBezTo>
                    <a:pt x="1133" y="33833"/>
                    <a:pt x="559" y="31674"/>
                    <a:pt x="455" y="29475"/>
                  </a:cubicBezTo>
                  <a:cubicBezTo>
                    <a:pt x="176" y="23419"/>
                    <a:pt x="1994" y="17439"/>
                    <a:pt x="3808" y="12385"/>
                  </a:cubicBezTo>
                  <a:cubicBezTo>
                    <a:pt x="4800" y="9614"/>
                    <a:pt x="5731" y="7342"/>
                    <a:pt x="7046" y="5246"/>
                  </a:cubicBezTo>
                  <a:cubicBezTo>
                    <a:pt x="7475" y="4559"/>
                    <a:pt x="7994" y="3944"/>
                    <a:pt x="8495" y="3349"/>
                  </a:cubicBezTo>
                  <a:cubicBezTo>
                    <a:pt x="8807" y="2980"/>
                    <a:pt x="9130" y="2595"/>
                    <a:pt x="9432" y="2196"/>
                  </a:cubicBezTo>
                  <a:cubicBezTo>
                    <a:pt x="9572" y="2010"/>
                    <a:pt x="9701" y="1768"/>
                    <a:pt x="9837" y="1512"/>
                  </a:cubicBezTo>
                  <a:cubicBezTo>
                    <a:pt x="10146" y="927"/>
                    <a:pt x="10501" y="263"/>
                    <a:pt x="11067" y="173"/>
                  </a:cubicBezTo>
                  <a:lnTo>
                    <a:pt x="110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25"/>
            <p:cNvSpPr/>
            <p:nvPr/>
          </p:nvSpPr>
          <p:spPr>
            <a:xfrm flipH="1">
              <a:off x="6797788" y="2423983"/>
              <a:ext cx="869773" cy="703657"/>
            </a:xfrm>
            <a:custGeom>
              <a:avLst/>
              <a:gdLst/>
              <a:ahLst/>
              <a:cxnLst/>
              <a:rect l="l" t="t" r="r" b="b"/>
              <a:pathLst>
                <a:path w="19263" h="15584" extrusionOk="0">
                  <a:moveTo>
                    <a:pt x="1" y="168"/>
                  </a:moveTo>
                  <a:cubicBezTo>
                    <a:pt x="1" y="168"/>
                    <a:pt x="1" y="168"/>
                    <a:pt x="1" y="168"/>
                  </a:cubicBezTo>
                  <a:lnTo>
                    <a:pt x="1" y="168"/>
                  </a:lnTo>
                  <a:cubicBezTo>
                    <a:pt x="1" y="168"/>
                    <a:pt x="1" y="168"/>
                    <a:pt x="1" y="168"/>
                  </a:cubicBezTo>
                  <a:close/>
                  <a:moveTo>
                    <a:pt x="2798" y="0"/>
                  </a:moveTo>
                  <a:cubicBezTo>
                    <a:pt x="2137" y="0"/>
                    <a:pt x="392" y="174"/>
                    <a:pt x="57" y="174"/>
                  </a:cubicBezTo>
                  <a:cubicBezTo>
                    <a:pt x="21" y="174"/>
                    <a:pt x="2" y="172"/>
                    <a:pt x="1" y="168"/>
                  </a:cubicBezTo>
                  <a:lnTo>
                    <a:pt x="1" y="168"/>
                  </a:lnTo>
                  <a:cubicBezTo>
                    <a:pt x="289" y="2437"/>
                    <a:pt x="1556" y="4586"/>
                    <a:pt x="2436" y="6610"/>
                  </a:cubicBezTo>
                  <a:cubicBezTo>
                    <a:pt x="3230" y="8427"/>
                    <a:pt x="3954" y="10278"/>
                    <a:pt x="4605" y="12147"/>
                  </a:cubicBezTo>
                  <a:cubicBezTo>
                    <a:pt x="4818" y="12756"/>
                    <a:pt x="5097" y="13434"/>
                    <a:pt x="4911" y="14061"/>
                  </a:cubicBezTo>
                  <a:cubicBezTo>
                    <a:pt x="4888" y="14145"/>
                    <a:pt x="4854" y="14228"/>
                    <a:pt x="4811" y="14307"/>
                  </a:cubicBezTo>
                  <a:cubicBezTo>
                    <a:pt x="5768" y="13966"/>
                    <a:pt x="6656" y="13727"/>
                    <a:pt x="7646" y="13727"/>
                  </a:cubicBezTo>
                  <a:cubicBezTo>
                    <a:pt x="7842" y="13727"/>
                    <a:pt x="8042" y="13736"/>
                    <a:pt x="8247" y="13756"/>
                  </a:cubicBezTo>
                  <a:cubicBezTo>
                    <a:pt x="9469" y="13872"/>
                    <a:pt x="10655" y="14231"/>
                    <a:pt x="11847" y="14527"/>
                  </a:cubicBezTo>
                  <a:cubicBezTo>
                    <a:pt x="13106" y="14838"/>
                    <a:pt x="14382" y="15082"/>
                    <a:pt x="15668" y="15257"/>
                  </a:cubicBezTo>
                  <a:cubicBezTo>
                    <a:pt x="16071" y="15311"/>
                    <a:pt x="17163" y="15583"/>
                    <a:pt x="17919" y="15583"/>
                  </a:cubicBezTo>
                  <a:cubicBezTo>
                    <a:pt x="18192" y="15583"/>
                    <a:pt x="18422" y="15548"/>
                    <a:pt x="18559" y="15453"/>
                  </a:cubicBezTo>
                  <a:cubicBezTo>
                    <a:pt x="18718" y="15341"/>
                    <a:pt x="18628" y="14998"/>
                    <a:pt x="18598" y="14862"/>
                  </a:cubicBezTo>
                  <a:cubicBezTo>
                    <a:pt x="18389" y="13912"/>
                    <a:pt x="19263" y="9281"/>
                    <a:pt x="18117" y="9058"/>
                  </a:cubicBezTo>
                  <a:cubicBezTo>
                    <a:pt x="17539" y="8945"/>
                    <a:pt x="16858" y="8799"/>
                    <a:pt x="16300" y="8619"/>
                  </a:cubicBezTo>
                  <a:cubicBezTo>
                    <a:pt x="15276" y="8294"/>
                    <a:pt x="17389" y="7527"/>
                    <a:pt x="17429" y="7121"/>
                  </a:cubicBezTo>
                  <a:cubicBezTo>
                    <a:pt x="16323" y="6141"/>
                    <a:pt x="15313" y="5045"/>
                    <a:pt x="14196" y="4059"/>
                  </a:cubicBezTo>
                  <a:cubicBezTo>
                    <a:pt x="13861" y="3763"/>
                    <a:pt x="13183" y="2852"/>
                    <a:pt x="12735" y="2756"/>
                  </a:cubicBezTo>
                  <a:cubicBezTo>
                    <a:pt x="12700" y="2748"/>
                    <a:pt x="12665" y="2745"/>
                    <a:pt x="12631" y="2745"/>
                  </a:cubicBezTo>
                  <a:cubicBezTo>
                    <a:pt x="12085" y="2745"/>
                    <a:pt x="11686" y="3668"/>
                    <a:pt x="11113" y="3700"/>
                  </a:cubicBezTo>
                  <a:cubicBezTo>
                    <a:pt x="11106" y="3700"/>
                    <a:pt x="11100" y="3700"/>
                    <a:pt x="11094" y="3700"/>
                  </a:cubicBezTo>
                  <a:cubicBezTo>
                    <a:pt x="10696" y="3700"/>
                    <a:pt x="10844" y="3093"/>
                    <a:pt x="10814" y="2773"/>
                  </a:cubicBezTo>
                  <a:cubicBezTo>
                    <a:pt x="10781" y="2374"/>
                    <a:pt x="10754" y="1713"/>
                    <a:pt x="10376" y="1540"/>
                  </a:cubicBezTo>
                  <a:cubicBezTo>
                    <a:pt x="10057" y="1394"/>
                    <a:pt x="9503" y="1384"/>
                    <a:pt x="9160" y="1324"/>
                  </a:cubicBezTo>
                  <a:cubicBezTo>
                    <a:pt x="8598" y="1218"/>
                    <a:pt x="8037" y="1115"/>
                    <a:pt x="7476" y="1012"/>
                  </a:cubicBezTo>
                  <a:cubicBezTo>
                    <a:pt x="6967" y="919"/>
                    <a:pt x="6406" y="889"/>
                    <a:pt x="5924" y="693"/>
                  </a:cubicBezTo>
                  <a:cubicBezTo>
                    <a:pt x="5772" y="630"/>
                    <a:pt x="5191" y="321"/>
                    <a:pt x="4872" y="321"/>
                  </a:cubicBezTo>
                  <a:cubicBezTo>
                    <a:pt x="4803" y="321"/>
                    <a:pt x="4746" y="336"/>
                    <a:pt x="4708" y="371"/>
                  </a:cubicBezTo>
                  <a:cubicBezTo>
                    <a:pt x="4619" y="454"/>
                    <a:pt x="4708" y="1281"/>
                    <a:pt x="4722" y="1437"/>
                  </a:cubicBezTo>
                  <a:cubicBezTo>
                    <a:pt x="4765" y="1929"/>
                    <a:pt x="4738" y="2434"/>
                    <a:pt x="4688" y="2922"/>
                  </a:cubicBezTo>
                  <a:cubicBezTo>
                    <a:pt x="4007" y="2294"/>
                    <a:pt x="3941" y="354"/>
                    <a:pt x="3034" y="19"/>
                  </a:cubicBezTo>
                  <a:cubicBezTo>
                    <a:pt x="2999" y="6"/>
                    <a:pt x="2915" y="0"/>
                    <a:pt x="27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25"/>
            <p:cNvSpPr/>
            <p:nvPr/>
          </p:nvSpPr>
          <p:spPr>
            <a:xfrm flipH="1">
              <a:off x="7652974" y="2915908"/>
              <a:ext cx="199980" cy="531219"/>
            </a:xfrm>
            <a:custGeom>
              <a:avLst/>
              <a:gdLst/>
              <a:ahLst/>
              <a:cxnLst/>
              <a:rect l="l" t="t" r="r" b="b"/>
              <a:pathLst>
                <a:path w="4429" h="11765" extrusionOk="0">
                  <a:moveTo>
                    <a:pt x="429" y="213"/>
                  </a:moveTo>
                  <a:cubicBezTo>
                    <a:pt x="456" y="249"/>
                    <a:pt x="496" y="316"/>
                    <a:pt x="552" y="439"/>
                  </a:cubicBezTo>
                  <a:cubicBezTo>
                    <a:pt x="565" y="462"/>
                    <a:pt x="572" y="479"/>
                    <a:pt x="579" y="492"/>
                  </a:cubicBezTo>
                  <a:cubicBezTo>
                    <a:pt x="781" y="881"/>
                    <a:pt x="921" y="1272"/>
                    <a:pt x="1080" y="1741"/>
                  </a:cubicBezTo>
                  <a:cubicBezTo>
                    <a:pt x="1290" y="2362"/>
                    <a:pt x="1535" y="2987"/>
                    <a:pt x="1768" y="3589"/>
                  </a:cubicBezTo>
                  <a:cubicBezTo>
                    <a:pt x="1997" y="4173"/>
                    <a:pt x="2233" y="4777"/>
                    <a:pt x="2439" y="5379"/>
                  </a:cubicBezTo>
                  <a:cubicBezTo>
                    <a:pt x="3004" y="7033"/>
                    <a:pt x="3432" y="8422"/>
                    <a:pt x="3791" y="9748"/>
                  </a:cubicBezTo>
                  <a:cubicBezTo>
                    <a:pt x="3828" y="9891"/>
                    <a:pt x="3861" y="10033"/>
                    <a:pt x="3897" y="10179"/>
                  </a:cubicBezTo>
                  <a:cubicBezTo>
                    <a:pt x="3921" y="10279"/>
                    <a:pt x="3944" y="10382"/>
                    <a:pt x="3970" y="10486"/>
                  </a:cubicBezTo>
                  <a:cubicBezTo>
                    <a:pt x="3937" y="10435"/>
                    <a:pt x="3911" y="10379"/>
                    <a:pt x="3881" y="10319"/>
                  </a:cubicBezTo>
                  <a:cubicBezTo>
                    <a:pt x="3861" y="10273"/>
                    <a:pt x="3841" y="10226"/>
                    <a:pt x="3814" y="10187"/>
                  </a:cubicBezTo>
                  <a:cubicBezTo>
                    <a:pt x="3506" y="9628"/>
                    <a:pt x="3136" y="9103"/>
                    <a:pt x="2781" y="8598"/>
                  </a:cubicBezTo>
                  <a:cubicBezTo>
                    <a:pt x="2595" y="8336"/>
                    <a:pt x="2406" y="8063"/>
                    <a:pt x="2223" y="7791"/>
                  </a:cubicBezTo>
                  <a:cubicBezTo>
                    <a:pt x="1974" y="7412"/>
                    <a:pt x="1755" y="7004"/>
                    <a:pt x="1545" y="6611"/>
                  </a:cubicBezTo>
                  <a:cubicBezTo>
                    <a:pt x="1425" y="6389"/>
                    <a:pt x="1310" y="6170"/>
                    <a:pt x="1186" y="5954"/>
                  </a:cubicBezTo>
                  <a:lnTo>
                    <a:pt x="1140" y="5874"/>
                  </a:lnTo>
                  <a:cubicBezTo>
                    <a:pt x="811" y="5299"/>
                    <a:pt x="436" y="4648"/>
                    <a:pt x="326" y="3994"/>
                  </a:cubicBezTo>
                  <a:cubicBezTo>
                    <a:pt x="206" y="3290"/>
                    <a:pt x="177" y="2496"/>
                    <a:pt x="243" y="1562"/>
                  </a:cubicBezTo>
                  <a:cubicBezTo>
                    <a:pt x="266" y="1229"/>
                    <a:pt x="309" y="901"/>
                    <a:pt x="379" y="529"/>
                  </a:cubicBezTo>
                  <a:cubicBezTo>
                    <a:pt x="382" y="499"/>
                    <a:pt x="389" y="459"/>
                    <a:pt x="396" y="415"/>
                  </a:cubicBezTo>
                  <a:cubicBezTo>
                    <a:pt x="402" y="352"/>
                    <a:pt x="413" y="276"/>
                    <a:pt x="429" y="213"/>
                  </a:cubicBezTo>
                  <a:close/>
                  <a:moveTo>
                    <a:pt x="396" y="0"/>
                  </a:moveTo>
                  <a:cubicBezTo>
                    <a:pt x="385" y="0"/>
                    <a:pt x="374" y="1"/>
                    <a:pt x="363" y="4"/>
                  </a:cubicBezTo>
                  <a:lnTo>
                    <a:pt x="323" y="13"/>
                  </a:lnTo>
                  <a:lnTo>
                    <a:pt x="303" y="50"/>
                  </a:lnTo>
                  <a:cubicBezTo>
                    <a:pt x="253" y="143"/>
                    <a:pt x="237" y="283"/>
                    <a:pt x="220" y="395"/>
                  </a:cubicBezTo>
                  <a:cubicBezTo>
                    <a:pt x="217" y="432"/>
                    <a:pt x="209" y="469"/>
                    <a:pt x="206" y="495"/>
                  </a:cubicBezTo>
                  <a:cubicBezTo>
                    <a:pt x="134" y="874"/>
                    <a:pt x="90" y="1209"/>
                    <a:pt x="67" y="1548"/>
                  </a:cubicBezTo>
                  <a:cubicBezTo>
                    <a:pt x="1" y="2499"/>
                    <a:pt x="30" y="3306"/>
                    <a:pt x="154" y="4020"/>
                  </a:cubicBezTo>
                  <a:cubicBezTo>
                    <a:pt x="269" y="4708"/>
                    <a:pt x="652" y="5372"/>
                    <a:pt x="987" y="5961"/>
                  </a:cubicBezTo>
                  <a:lnTo>
                    <a:pt x="1034" y="6040"/>
                  </a:lnTo>
                  <a:cubicBezTo>
                    <a:pt x="1157" y="6256"/>
                    <a:pt x="1273" y="6475"/>
                    <a:pt x="1389" y="6694"/>
                  </a:cubicBezTo>
                  <a:cubicBezTo>
                    <a:pt x="1602" y="7090"/>
                    <a:pt x="1824" y="7502"/>
                    <a:pt x="2077" y="7887"/>
                  </a:cubicBezTo>
                  <a:cubicBezTo>
                    <a:pt x="2259" y="8163"/>
                    <a:pt x="2452" y="8436"/>
                    <a:pt x="2635" y="8698"/>
                  </a:cubicBezTo>
                  <a:cubicBezTo>
                    <a:pt x="2991" y="9203"/>
                    <a:pt x="3356" y="9724"/>
                    <a:pt x="3662" y="10269"/>
                  </a:cubicBezTo>
                  <a:cubicBezTo>
                    <a:pt x="3685" y="10309"/>
                    <a:pt x="3705" y="10349"/>
                    <a:pt x="3722" y="10392"/>
                  </a:cubicBezTo>
                  <a:cubicBezTo>
                    <a:pt x="3754" y="10462"/>
                    <a:pt x="3788" y="10535"/>
                    <a:pt x="3834" y="10598"/>
                  </a:cubicBezTo>
                  <a:cubicBezTo>
                    <a:pt x="3864" y="10641"/>
                    <a:pt x="3897" y="10681"/>
                    <a:pt x="3927" y="10718"/>
                  </a:cubicBezTo>
                  <a:cubicBezTo>
                    <a:pt x="3967" y="10765"/>
                    <a:pt x="4004" y="10808"/>
                    <a:pt x="4037" y="10864"/>
                  </a:cubicBezTo>
                  <a:lnTo>
                    <a:pt x="4061" y="10904"/>
                  </a:lnTo>
                  <a:cubicBezTo>
                    <a:pt x="4100" y="10973"/>
                    <a:pt x="4156" y="11070"/>
                    <a:pt x="4150" y="11130"/>
                  </a:cubicBezTo>
                  <a:lnTo>
                    <a:pt x="4143" y="11193"/>
                  </a:lnTo>
                  <a:lnTo>
                    <a:pt x="4180" y="11209"/>
                  </a:lnTo>
                  <a:cubicBezTo>
                    <a:pt x="4183" y="11233"/>
                    <a:pt x="4196" y="11286"/>
                    <a:pt x="4210" y="11409"/>
                  </a:cubicBezTo>
                  <a:lnTo>
                    <a:pt x="4253" y="11764"/>
                  </a:lnTo>
                  <a:lnTo>
                    <a:pt x="4379" y="11429"/>
                  </a:lnTo>
                  <a:cubicBezTo>
                    <a:pt x="4429" y="11292"/>
                    <a:pt x="4389" y="11199"/>
                    <a:pt x="4352" y="11113"/>
                  </a:cubicBezTo>
                  <a:cubicBezTo>
                    <a:pt x="4343" y="11093"/>
                    <a:pt x="4336" y="11073"/>
                    <a:pt x="4329" y="11053"/>
                  </a:cubicBezTo>
                  <a:cubicBezTo>
                    <a:pt x="4216" y="10765"/>
                    <a:pt x="4140" y="10446"/>
                    <a:pt x="4067" y="10139"/>
                  </a:cubicBezTo>
                  <a:cubicBezTo>
                    <a:pt x="4030" y="9990"/>
                    <a:pt x="3997" y="9844"/>
                    <a:pt x="3961" y="9701"/>
                  </a:cubicBezTo>
                  <a:cubicBezTo>
                    <a:pt x="3602" y="8373"/>
                    <a:pt x="3170" y="6980"/>
                    <a:pt x="2605" y="5323"/>
                  </a:cubicBezTo>
                  <a:cubicBezTo>
                    <a:pt x="2396" y="4718"/>
                    <a:pt x="2160" y="4110"/>
                    <a:pt x="1931" y="3525"/>
                  </a:cubicBezTo>
                  <a:cubicBezTo>
                    <a:pt x="1698" y="2924"/>
                    <a:pt x="1456" y="2303"/>
                    <a:pt x="1246" y="1685"/>
                  </a:cubicBezTo>
                  <a:cubicBezTo>
                    <a:pt x="1083" y="1206"/>
                    <a:pt x="944" y="811"/>
                    <a:pt x="735" y="412"/>
                  </a:cubicBezTo>
                  <a:cubicBezTo>
                    <a:pt x="728" y="403"/>
                    <a:pt x="721" y="386"/>
                    <a:pt x="712" y="366"/>
                  </a:cubicBezTo>
                  <a:cubicBezTo>
                    <a:pt x="644" y="217"/>
                    <a:pt x="541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25"/>
            <p:cNvSpPr/>
            <p:nvPr/>
          </p:nvSpPr>
          <p:spPr>
            <a:xfrm flipH="1">
              <a:off x="7836290" y="3730847"/>
              <a:ext cx="309656" cy="470354"/>
            </a:xfrm>
            <a:custGeom>
              <a:avLst/>
              <a:gdLst/>
              <a:ahLst/>
              <a:cxnLst/>
              <a:rect l="l" t="t" r="r" b="b"/>
              <a:pathLst>
                <a:path w="6858" h="10417" extrusionOk="0">
                  <a:moveTo>
                    <a:pt x="191" y="203"/>
                  </a:moveTo>
                  <a:lnTo>
                    <a:pt x="191" y="203"/>
                  </a:lnTo>
                  <a:cubicBezTo>
                    <a:pt x="224" y="230"/>
                    <a:pt x="280" y="286"/>
                    <a:pt x="367" y="390"/>
                  </a:cubicBezTo>
                  <a:cubicBezTo>
                    <a:pt x="384" y="410"/>
                    <a:pt x="396" y="426"/>
                    <a:pt x="407" y="436"/>
                  </a:cubicBezTo>
                  <a:cubicBezTo>
                    <a:pt x="699" y="761"/>
                    <a:pt x="931" y="1103"/>
                    <a:pt x="1204" y="1519"/>
                  </a:cubicBezTo>
                  <a:cubicBezTo>
                    <a:pt x="1566" y="2067"/>
                    <a:pt x="1958" y="2609"/>
                    <a:pt x="2337" y="3130"/>
                  </a:cubicBezTo>
                  <a:cubicBezTo>
                    <a:pt x="2705" y="3639"/>
                    <a:pt x="3084" y="4164"/>
                    <a:pt x="3437" y="4695"/>
                  </a:cubicBezTo>
                  <a:cubicBezTo>
                    <a:pt x="4403" y="6154"/>
                    <a:pt x="5168" y="7386"/>
                    <a:pt x="5849" y="8582"/>
                  </a:cubicBezTo>
                  <a:cubicBezTo>
                    <a:pt x="5921" y="8708"/>
                    <a:pt x="5988" y="8838"/>
                    <a:pt x="6057" y="8971"/>
                  </a:cubicBezTo>
                  <a:cubicBezTo>
                    <a:pt x="6108" y="9064"/>
                    <a:pt x="6157" y="9156"/>
                    <a:pt x="6210" y="9250"/>
                  </a:cubicBezTo>
                  <a:cubicBezTo>
                    <a:pt x="6164" y="9210"/>
                    <a:pt x="6124" y="9160"/>
                    <a:pt x="6081" y="9110"/>
                  </a:cubicBezTo>
                  <a:cubicBezTo>
                    <a:pt x="6051" y="9070"/>
                    <a:pt x="6018" y="9034"/>
                    <a:pt x="5985" y="8997"/>
                  </a:cubicBezTo>
                  <a:cubicBezTo>
                    <a:pt x="5542" y="8539"/>
                    <a:pt x="5054" y="8124"/>
                    <a:pt x="4582" y="7725"/>
                  </a:cubicBezTo>
                  <a:cubicBezTo>
                    <a:pt x="4337" y="7516"/>
                    <a:pt x="4084" y="7299"/>
                    <a:pt x="3838" y="7083"/>
                  </a:cubicBezTo>
                  <a:cubicBezTo>
                    <a:pt x="3503" y="6781"/>
                    <a:pt x="3187" y="6439"/>
                    <a:pt x="2885" y="6114"/>
                  </a:cubicBezTo>
                  <a:cubicBezTo>
                    <a:pt x="2716" y="5927"/>
                    <a:pt x="2546" y="5745"/>
                    <a:pt x="2370" y="5568"/>
                  </a:cubicBezTo>
                  <a:lnTo>
                    <a:pt x="2307" y="5505"/>
                  </a:lnTo>
                  <a:cubicBezTo>
                    <a:pt x="1845" y="5030"/>
                    <a:pt x="1317" y="4492"/>
                    <a:pt x="1045" y="3888"/>
                  </a:cubicBezTo>
                  <a:cubicBezTo>
                    <a:pt x="749" y="3240"/>
                    <a:pt x="523" y="2476"/>
                    <a:pt x="350" y="1556"/>
                  </a:cubicBezTo>
                  <a:cubicBezTo>
                    <a:pt x="287" y="1227"/>
                    <a:pt x="247" y="898"/>
                    <a:pt x="220" y="522"/>
                  </a:cubicBezTo>
                  <a:cubicBezTo>
                    <a:pt x="217" y="493"/>
                    <a:pt x="214" y="453"/>
                    <a:pt x="207" y="410"/>
                  </a:cubicBezTo>
                  <a:cubicBezTo>
                    <a:pt x="200" y="346"/>
                    <a:pt x="191" y="270"/>
                    <a:pt x="191" y="203"/>
                  </a:cubicBezTo>
                  <a:close/>
                  <a:moveTo>
                    <a:pt x="141" y="1"/>
                  </a:moveTo>
                  <a:cubicBezTo>
                    <a:pt x="118" y="1"/>
                    <a:pt x="94" y="6"/>
                    <a:pt x="71" y="17"/>
                  </a:cubicBezTo>
                  <a:lnTo>
                    <a:pt x="34" y="37"/>
                  </a:lnTo>
                  <a:lnTo>
                    <a:pt x="25" y="77"/>
                  </a:lnTo>
                  <a:cubicBezTo>
                    <a:pt x="1" y="180"/>
                    <a:pt x="18" y="320"/>
                    <a:pt x="34" y="433"/>
                  </a:cubicBezTo>
                  <a:cubicBezTo>
                    <a:pt x="38" y="470"/>
                    <a:pt x="41" y="505"/>
                    <a:pt x="45" y="533"/>
                  </a:cubicBezTo>
                  <a:cubicBezTo>
                    <a:pt x="71" y="918"/>
                    <a:pt x="114" y="1253"/>
                    <a:pt x="177" y="1589"/>
                  </a:cubicBezTo>
                  <a:cubicBezTo>
                    <a:pt x="353" y="2523"/>
                    <a:pt x="583" y="3300"/>
                    <a:pt x="882" y="3958"/>
                  </a:cubicBezTo>
                  <a:cubicBezTo>
                    <a:pt x="1171" y="4592"/>
                    <a:pt x="1709" y="5143"/>
                    <a:pt x="2184" y="5628"/>
                  </a:cubicBezTo>
                  <a:lnTo>
                    <a:pt x="2244" y="5692"/>
                  </a:lnTo>
                  <a:cubicBezTo>
                    <a:pt x="2417" y="5867"/>
                    <a:pt x="2586" y="6051"/>
                    <a:pt x="2756" y="6233"/>
                  </a:cubicBezTo>
                  <a:cubicBezTo>
                    <a:pt x="3061" y="6562"/>
                    <a:pt x="3380" y="6904"/>
                    <a:pt x="3722" y="7213"/>
                  </a:cubicBezTo>
                  <a:cubicBezTo>
                    <a:pt x="3968" y="7433"/>
                    <a:pt x="4220" y="7649"/>
                    <a:pt x="4470" y="7858"/>
                  </a:cubicBezTo>
                  <a:cubicBezTo>
                    <a:pt x="4938" y="8256"/>
                    <a:pt x="5423" y="8665"/>
                    <a:pt x="5858" y="9121"/>
                  </a:cubicBezTo>
                  <a:cubicBezTo>
                    <a:pt x="5888" y="9150"/>
                    <a:pt x="5918" y="9187"/>
                    <a:pt x="5945" y="9223"/>
                  </a:cubicBezTo>
                  <a:cubicBezTo>
                    <a:pt x="5994" y="9280"/>
                    <a:pt x="6045" y="9343"/>
                    <a:pt x="6108" y="9392"/>
                  </a:cubicBezTo>
                  <a:cubicBezTo>
                    <a:pt x="6147" y="9429"/>
                    <a:pt x="6187" y="9455"/>
                    <a:pt x="6227" y="9483"/>
                  </a:cubicBezTo>
                  <a:cubicBezTo>
                    <a:pt x="6277" y="9519"/>
                    <a:pt x="6324" y="9552"/>
                    <a:pt x="6370" y="9599"/>
                  </a:cubicBezTo>
                  <a:lnTo>
                    <a:pt x="6403" y="9632"/>
                  </a:lnTo>
                  <a:cubicBezTo>
                    <a:pt x="6459" y="9688"/>
                    <a:pt x="6539" y="9765"/>
                    <a:pt x="6546" y="9828"/>
                  </a:cubicBezTo>
                  <a:lnTo>
                    <a:pt x="6556" y="9891"/>
                  </a:lnTo>
                  <a:lnTo>
                    <a:pt x="6596" y="9898"/>
                  </a:lnTo>
                  <a:cubicBezTo>
                    <a:pt x="6606" y="9918"/>
                    <a:pt x="6629" y="9967"/>
                    <a:pt x="6675" y="10084"/>
                  </a:cubicBezTo>
                  <a:lnTo>
                    <a:pt x="6805" y="10416"/>
                  </a:lnTo>
                  <a:lnTo>
                    <a:pt x="6842" y="10061"/>
                  </a:lnTo>
                  <a:cubicBezTo>
                    <a:pt x="6858" y="9914"/>
                    <a:pt x="6795" y="9834"/>
                    <a:pt x="6738" y="9758"/>
                  </a:cubicBezTo>
                  <a:cubicBezTo>
                    <a:pt x="6726" y="9745"/>
                    <a:pt x="6712" y="9728"/>
                    <a:pt x="6698" y="9708"/>
                  </a:cubicBezTo>
                  <a:cubicBezTo>
                    <a:pt x="6516" y="9459"/>
                    <a:pt x="6364" y="9167"/>
                    <a:pt x="6214" y="8888"/>
                  </a:cubicBezTo>
                  <a:cubicBezTo>
                    <a:pt x="6144" y="8755"/>
                    <a:pt x="6074" y="8622"/>
                    <a:pt x="6001" y="8495"/>
                  </a:cubicBezTo>
                  <a:cubicBezTo>
                    <a:pt x="5320" y="7296"/>
                    <a:pt x="4550" y="6060"/>
                    <a:pt x="3583" y="4599"/>
                  </a:cubicBezTo>
                  <a:cubicBezTo>
                    <a:pt x="3230" y="4064"/>
                    <a:pt x="2848" y="3539"/>
                    <a:pt x="2480" y="3027"/>
                  </a:cubicBezTo>
                  <a:cubicBezTo>
                    <a:pt x="2101" y="2506"/>
                    <a:pt x="1712" y="1968"/>
                    <a:pt x="1350" y="1422"/>
                  </a:cubicBezTo>
                  <a:cubicBezTo>
                    <a:pt x="1074" y="1001"/>
                    <a:pt x="838" y="652"/>
                    <a:pt x="536" y="320"/>
                  </a:cubicBezTo>
                  <a:cubicBezTo>
                    <a:pt x="526" y="310"/>
                    <a:pt x="516" y="297"/>
                    <a:pt x="503" y="280"/>
                  </a:cubicBezTo>
                  <a:cubicBezTo>
                    <a:pt x="407" y="164"/>
                    <a:pt x="273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25"/>
            <p:cNvSpPr/>
            <p:nvPr/>
          </p:nvSpPr>
          <p:spPr>
            <a:xfrm flipH="1">
              <a:off x="7301056" y="3642034"/>
              <a:ext cx="485886" cy="188150"/>
            </a:xfrm>
            <a:custGeom>
              <a:avLst/>
              <a:gdLst/>
              <a:ahLst/>
              <a:cxnLst/>
              <a:rect l="l" t="t" r="r" b="b"/>
              <a:pathLst>
                <a:path w="10761" h="4167" extrusionOk="0">
                  <a:moveTo>
                    <a:pt x="10548" y="267"/>
                  </a:moveTo>
                  <a:lnTo>
                    <a:pt x="10548" y="267"/>
                  </a:lnTo>
                  <a:cubicBezTo>
                    <a:pt x="10452" y="855"/>
                    <a:pt x="10219" y="1416"/>
                    <a:pt x="9874" y="1902"/>
                  </a:cubicBezTo>
                  <a:cubicBezTo>
                    <a:pt x="9611" y="2270"/>
                    <a:pt x="9312" y="2552"/>
                    <a:pt x="8987" y="2742"/>
                  </a:cubicBezTo>
                  <a:cubicBezTo>
                    <a:pt x="8658" y="2931"/>
                    <a:pt x="8279" y="3041"/>
                    <a:pt x="7917" y="3141"/>
                  </a:cubicBezTo>
                  <a:cubicBezTo>
                    <a:pt x="6748" y="3473"/>
                    <a:pt x="5538" y="3815"/>
                    <a:pt x="4309" y="3938"/>
                  </a:cubicBezTo>
                  <a:cubicBezTo>
                    <a:pt x="3958" y="3973"/>
                    <a:pt x="3598" y="3990"/>
                    <a:pt x="3233" y="3990"/>
                  </a:cubicBezTo>
                  <a:cubicBezTo>
                    <a:pt x="2875" y="3990"/>
                    <a:pt x="2512" y="3974"/>
                    <a:pt x="2146" y="3941"/>
                  </a:cubicBezTo>
                  <a:cubicBezTo>
                    <a:pt x="1794" y="3908"/>
                    <a:pt x="1432" y="3861"/>
                    <a:pt x="1070" y="3795"/>
                  </a:cubicBezTo>
                  <a:cubicBezTo>
                    <a:pt x="977" y="3782"/>
                    <a:pt x="884" y="3759"/>
                    <a:pt x="791" y="3739"/>
                  </a:cubicBezTo>
                  <a:cubicBezTo>
                    <a:pt x="741" y="3728"/>
                    <a:pt x="691" y="3715"/>
                    <a:pt x="638" y="3705"/>
                  </a:cubicBezTo>
                  <a:cubicBezTo>
                    <a:pt x="1167" y="3582"/>
                    <a:pt x="1728" y="3426"/>
                    <a:pt x="2240" y="3260"/>
                  </a:cubicBezTo>
                  <a:cubicBezTo>
                    <a:pt x="3186" y="2951"/>
                    <a:pt x="4137" y="2606"/>
                    <a:pt x="5053" y="2270"/>
                  </a:cubicBezTo>
                  <a:lnTo>
                    <a:pt x="10548" y="267"/>
                  </a:lnTo>
                  <a:close/>
                  <a:moveTo>
                    <a:pt x="10761" y="1"/>
                  </a:moveTo>
                  <a:lnTo>
                    <a:pt x="4991" y="2107"/>
                  </a:lnTo>
                  <a:cubicBezTo>
                    <a:pt x="4077" y="2440"/>
                    <a:pt x="3130" y="2785"/>
                    <a:pt x="2183" y="3094"/>
                  </a:cubicBezTo>
                  <a:cubicBezTo>
                    <a:pt x="1509" y="3314"/>
                    <a:pt x="748" y="3513"/>
                    <a:pt x="97" y="3645"/>
                  </a:cubicBezTo>
                  <a:lnTo>
                    <a:pt x="0" y="3665"/>
                  </a:lnTo>
                  <a:lnTo>
                    <a:pt x="17" y="3752"/>
                  </a:lnTo>
                  <a:lnTo>
                    <a:pt x="47" y="3835"/>
                  </a:lnTo>
                  <a:lnTo>
                    <a:pt x="123" y="3818"/>
                  </a:lnTo>
                  <a:cubicBezTo>
                    <a:pt x="333" y="3822"/>
                    <a:pt x="545" y="3865"/>
                    <a:pt x="751" y="3912"/>
                  </a:cubicBezTo>
                  <a:cubicBezTo>
                    <a:pt x="848" y="3932"/>
                    <a:pt x="944" y="3951"/>
                    <a:pt x="1040" y="3967"/>
                  </a:cubicBezTo>
                  <a:cubicBezTo>
                    <a:pt x="1406" y="4034"/>
                    <a:pt x="1774" y="4084"/>
                    <a:pt x="2130" y="4117"/>
                  </a:cubicBezTo>
                  <a:cubicBezTo>
                    <a:pt x="2502" y="4151"/>
                    <a:pt x="2870" y="4167"/>
                    <a:pt x="3236" y="4167"/>
                  </a:cubicBezTo>
                  <a:cubicBezTo>
                    <a:pt x="3608" y="4167"/>
                    <a:pt x="3970" y="4151"/>
                    <a:pt x="4329" y="4114"/>
                  </a:cubicBezTo>
                  <a:cubicBezTo>
                    <a:pt x="5572" y="3991"/>
                    <a:pt x="6788" y="3645"/>
                    <a:pt x="7964" y="3310"/>
                  </a:cubicBezTo>
                  <a:cubicBezTo>
                    <a:pt x="8339" y="3204"/>
                    <a:pt x="8724" y="3094"/>
                    <a:pt x="9073" y="2895"/>
                  </a:cubicBezTo>
                  <a:cubicBezTo>
                    <a:pt x="9422" y="2692"/>
                    <a:pt x="9741" y="2393"/>
                    <a:pt x="10017" y="2004"/>
                  </a:cubicBezTo>
                  <a:cubicBezTo>
                    <a:pt x="10408" y="1456"/>
                    <a:pt x="10658" y="812"/>
                    <a:pt x="10744" y="144"/>
                  </a:cubicBezTo>
                  <a:lnTo>
                    <a:pt x="107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25"/>
            <p:cNvSpPr/>
            <p:nvPr/>
          </p:nvSpPr>
          <p:spPr>
            <a:xfrm flipH="1">
              <a:off x="7408564" y="4204260"/>
              <a:ext cx="380184" cy="366051"/>
            </a:xfrm>
            <a:custGeom>
              <a:avLst/>
              <a:gdLst/>
              <a:ahLst/>
              <a:cxnLst/>
              <a:rect l="l" t="t" r="r" b="b"/>
              <a:pathLst>
                <a:path w="8420" h="8107" extrusionOk="0">
                  <a:moveTo>
                    <a:pt x="8027" y="333"/>
                  </a:moveTo>
                  <a:cubicBezTo>
                    <a:pt x="8196" y="904"/>
                    <a:pt x="8233" y="1512"/>
                    <a:pt x="8130" y="2100"/>
                  </a:cubicBezTo>
                  <a:cubicBezTo>
                    <a:pt x="8053" y="2546"/>
                    <a:pt x="7907" y="2928"/>
                    <a:pt x="7694" y="3240"/>
                  </a:cubicBezTo>
                  <a:cubicBezTo>
                    <a:pt x="7482" y="3555"/>
                    <a:pt x="7190" y="3814"/>
                    <a:pt x="6907" y="4067"/>
                  </a:cubicBezTo>
                  <a:cubicBezTo>
                    <a:pt x="5997" y="4871"/>
                    <a:pt x="5057" y="5705"/>
                    <a:pt x="4004" y="6350"/>
                  </a:cubicBezTo>
                  <a:cubicBezTo>
                    <a:pt x="3409" y="6715"/>
                    <a:pt x="2751" y="7031"/>
                    <a:pt x="2053" y="7290"/>
                  </a:cubicBezTo>
                  <a:cubicBezTo>
                    <a:pt x="1725" y="7416"/>
                    <a:pt x="1376" y="7529"/>
                    <a:pt x="1020" y="7629"/>
                  </a:cubicBezTo>
                  <a:cubicBezTo>
                    <a:pt x="931" y="7655"/>
                    <a:pt x="837" y="7675"/>
                    <a:pt x="745" y="7698"/>
                  </a:cubicBezTo>
                  <a:cubicBezTo>
                    <a:pt x="695" y="7708"/>
                    <a:pt x="645" y="7721"/>
                    <a:pt x="595" y="7735"/>
                  </a:cubicBezTo>
                  <a:cubicBezTo>
                    <a:pt x="1014" y="7393"/>
                    <a:pt x="1452" y="7011"/>
                    <a:pt x="1841" y="6638"/>
                  </a:cubicBezTo>
                  <a:cubicBezTo>
                    <a:pt x="2562" y="5947"/>
                    <a:pt x="3266" y="5223"/>
                    <a:pt x="3947" y="4525"/>
                  </a:cubicBezTo>
                  <a:lnTo>
                    <a:pt x="8016" y="339"/>
                  </a:lnTo>
                  <a:lnTo>
                    <a:pt x="8027" y="333"/>
                  </a:lnTo>
                  <a:close/>
                  <a:moveTo>
                    <a:pt x="8103" y="1"/>
                  </a:moveTo>
                  <a:lnTo>
                    <a:pt x="3821" y="4403"/>
                  </a:lnTo>
                  <a:cubicBezTo>
                    <a:pt x="3143" y="5100"/>
                    <a:pt x="2439" y="5824"/>
                    <a:pt x="1722" y="6512"/>
                  </a:cubicBezTo>
                  <a:cubicBezTo>
                    <a:pt x="1207" y="7000"/>
                    <a:pt x="609" y="7512"/>
                    <a:pt x="80" y="7914"/>
                  </a:cubicBezTo>
                  <a:lnTo>
                    <a:pt x="0" y="7974"/>
                  </a:lnTo>
                  <a:lnTo>
                    <a:pt x="54" y="8044"/>
                  </a:lnTo>
                  <a:lnTo>
                    <a:pt x="117" y="8107"/>
                  </a:lnTo>
                  <a:lnTo>
                    <a:pt x="180" y="8060"/>
                  </a:lnTo>
                  <a:cubicBezTo>
                    <a:pt x="366" y="7967"/>
                    <a:pt x="578" y="7917"/>
                    <a:pt x="785" y="7868"/>
                  </a:cubicBezTo>
                  <a:cubicBezTo>
                    <a:pt x="880" y="7848"/>
                    <a:pt x="977" y="7825"/>
                    <a:pt x="1070" y="7798"/>
                  </a:cubicBezTo>
                  <a:cubicBezTo>
                    <a:pt x="1429" y="7695"/>
                    <a:pt x="1781" y="7582"/>
                    <a:pt x="2116" y="7456"/>
                  </a:cubicBezTo>
                  <a:cubicBezTo>
                    <a:pt x="2824" y="7190"/>
                    <a:pt x="3488" y="6868"/>
                    <a:pt x="4094" y="6499"/>
                  </a:cubicBezTo>
                  <a:cubicBezTo>
                    <a:pt x="5160" y="5847"/>
                    <a:pt x="6107" y="5007"/>
                    <a:pt x="7024" y="4197"/>
                  </a:cubicBezTo>
                  <a:cubicBezTo>
                    <a:pt x="7312" y="3938"/>
                    <a:pt x="7615" y="3671"/>
                    <a:pt x="7841" y="3340"/>
                  </a:cubicBezTo>
                  <a:cubicBezTo>
                    <a:pt x="8067" y="3007"/>
                    <a:pt x="8223" y="2598"/>
                    <a:pt x="8303" y="2130"/>
                  </a:cubicBezTo>
                  <a:cubicBezTo>
                    <a:pt x="8419" y="1466"/>
                    <a:pt x="8363" y="775"/>
                    <a:pt x="8150" y="137"/>
                  </a:cubicBezTo>
                  <a:lnTo>
                    <a:pt x="8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25"/>
            <p:cNvSpPr/>
            <p:nvPr/>
          </p:nvSpPr>
          <p:spPr>
            <a:xfrm flipH="1">
              <a:off x="7427034" y="2474463"/>
              <a:ext cx="179933" cy="509456"/>
            </a:xfrm>
            <a:custGeom>
              <a:avLst/>
              <a:gdLst/>
              <a:ahLst/>
              <a:cxnLst/>
              <a:rect l="l" t="t" r="r" b="b"/>
              <a:pathLst>
                <a:path w="3985" h="11283" extrusionOk="0">
                  <a:moveTo>
                    <a:pt x="151" y="0"/>
                  </a:moveTo>
                  <a:lnTo>
                    <a:pt x="1" y="97"/>
                  </a:lnTo>
                  <a:cubicBezTo>
                    <a:pt x="1968" y="3130"/>
                    <a:pt x="3250" y="6894"/>
                    <a:pt x="3811" y="11282"/>
                  </a:cubicBezTo>
                  <a:lnTo>
                    <a:pt x="3984" y="11259"/>
                  </a:lnTo>
                  <a:cubicBezTo>
                    <a:pt x="3420" y="6844"/>
                    <a:pt x="2127" y="3056"/>
                    <a:pt x="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25"/>
            <p:cNvSpPr/>
            <p:nvPr/>
          </p:nvSpPr>
          <p:spPr>
            <a:xfrm flipH="1">
              <a:off x="7363009" y="2510719"/>
              <a:ext cx="52693" cy="458795"/>
            </a:xfrm>
            <a:custGeom>
              <a:avLst/>
              <a:gdLst/>
              <a:ahLst/>
              <a:cxnLst/>
              <a:rect l="l" t="t" r="r" b="b"/>
              <a:pathLst>
                <a:path w="1167" h="10161" extrusionOk="0">
                  <a:moveTo>
                    <a:pt x="990" y="1"/>
                  </a:moveTo>
                  <a:cubicBezTo>
                    <a:pt x="987" y="1672"/>
                    <a:pt x="898" y="3263"/>
                    <a:pt x="718" y="4868"/>
                  </a:cubicBezTo>
                  <a:cubicBezTo>
                    <a:pt x="522" y="6623"/>
                    <a:pt x="280" y="8393"/>
                    <a:pt x="1" y="10134"/>
                  </a:cubicBezTo>
                  <a:lnTo>
                    <a:pt x="177" y="10160"/>
                  </a:lnTo>
                  <a:cubicBezTo>
                    <a:pt x="452" y="8420"/>
                    <a:pt x="695" y="6643"/>
                    <a:pt x="895" y="4888"/>
                  </a:cubicBezTo>
                  <a:cubicBezTo>
                    <a:pt x="1070" y="3323"/>
                    <a:pt x="1160" y="1772"/>
                    <a:pt x="1167" y="147"/>
                  </a:cubicBezTo>
                  <a:lnTo>
                    <a:pt x="1167" y="5"/>
                  </a:lnTo>
                  <a:lnTo>
                    <a:pt x="9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25"/>
            <p:cNvSpPr/>
            <p:nvPr/>
          </p:nvSpPr>
          <p:spPr>
            <a:xfrm flipH="1">
              <a:off x="7232519" y="2547066"/>
              <a:ext cx="161556" cy="436399"/>
            </a:xfrm>
            <a:custGeom>
              <a:avLst/>
              <a:gdLst/>
              <a:ahLst/>
              <a:cxnLst/>
              <a:rect l="l" t="t" r="r" b="b"/>
              <a:pathLst>
                <a:path w="3578" h="9665" extrusionOk="0">
                  <a:moveTo>
                    <a:pt x="3508" y="0"/>
                  </a:moveTo>
                  <a:lnTo>
                    <a:pt x="3332" y="17"/>
                  </a:lnTo>
                  <a:cubicBezTo>
                    <a:pt x="3398" y="661"/>
                    <a:pt x="3166" y="1313"/>
                    <a:pt x="2940" y="1940"/>
                  </a:cubicBezTo>
                  <a:cubicBezTo>
                    <a:pt x="2871" y="2130"/>
                    <a:pt x="2800" y="2322"/>
                    <a:pt x="2741" y="2512"/>
                  </a:cubicBezTo>
                  <a:cubicBezTo>
                    <a:pt x="2449" y="3442"/>
                    <a:pt x="2126" y="4375"/>
                    <a:pt x="1784" y="5286"/>
                  </a:cubicBezTo>
                  <a:cubicBezTo>
                    <a:pt x="1488" y="6070"/>
                    <a:pt x="1173" y="6857"/>
                    <a:pt x="837" y="7624"/>
                  </a:cubicBezTo>
                  <a:cubicBezTo>
                    <a:pt x="774" y="7774"/>
                    <a:pt x="678" y="7950"/>
                    <a:pt x="578" y="8136"/>
                  </a:cubicBezTo>
                  <a:cubicBezTo>
                    <a:pt x="306" y="8638"/>
                    <a:pt x="0" y="9206"/>
                    <a:pt x="50" y="9665"/>
                  </a:cubicBezTo>
                  <a:lnTo>
                    <a:pt x="226" y="9645"/>
                  </a:lnTo>
                  <a:cubicBezTo>
                    <a:pt x="180" y="9239"/>
                    <a:pt x="471" y="8698"/>
                    <a:pt x="731" y="8222"/>
                  </a:cubicBezTo>
                  <a:cubicBezTo>
                    <a:pt x="834" y="8030"/>
                    <a:pt x="934" y="7851"/>
                    <a:pt x="1000" y="7694"/>
                  </a:cubicBezTo>
                  <a:cubicBezTo>
                    <a:pt x="1333" y="6923"/>
                    <a:pt x="1652" y="6133"/>
                    <a:pt x="1951" y="5346"/>
                  </a:cubicBezTo>
                  <a:cubicBezTo>
                    <a:pt x="2293" y="4435"/>
                    <a:pt x="2615" y="3498"/>
                    <a:pt x="2910" y="2564"/>
                  </a:cubicBezTo>
                  <a:cubicBezTo>
                    <a:pt x="2967" y="2379"/>
                    <a:pt x="3033" y="2196"/>
                    <a:pt x="3103" y="2000"/>
                  </a:cubicBezTo>
                  <a:cubicBezTo>
                    <a:pt x="3335" y="1353"/>
                    <a:pt x="3578" y="684"/>
                    <a:pt x="3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25"/>
            <p:cNvSpPr/>
            <p:nvPr/>
          </p:nvSpPr>
          <p:spPr>
            <a:xfrm flipH="1">
              <a:off x="7077691" y="2667801"/>
              <a:ext cx="315481" cy="347900"/>
            </a:xfrm>
            <a:custGeom>
              <a:avLst/>
              <a:gdLst/>
              <a:ahLst/>
              <a:cxnLst/>
              <a:rect l="l" t="t" r="r" b="b"/>
              <a:pathLst>
                <a:path w="6987" h="7705" extrusionOk="0">
                  <a:moveTo>
                    <a:pt x="6934" y="1"/>
                  </a:moveTo>
                  <a:lnTo>
                    <a:pt x="6827" y="100"/>
                  </a:lnTo>
                  <a:cubicBezTo>
                    <a:pt x="6199" y="692"/>
                    <a:pt x="5684" y="1393"/>
                    <a:pt x="5186" y="2070"/>
                  </a:cubicBezTo>
                  <a:cubicBezTo>
                    <a:pt x="4801" y="2595"/>
                    <a:pt x="4402" y="3140"/>
                    <a:pt x="3953" y="3625"/>
                  </a:cubicBezTo>
                  <a:cubicBezTo>
                    <a:pt x="3369" y="4260"/>
                    <a:pt x="2748" y="4898"/>
                    <a:pt x="2146" y="5512"/>
                  </a:cubicBezTo>
                  <a:cubicBezTo>
                    <a:pt x="1704" y="5964"/>
                    <a:pt x="1246" y="6433"/>
                    <a:pt x="817" y="6887"/>
                  </a:cubicBezTo>
                  <a:cubicBezTo>
                    <a:pt x="774" y="6934"/>
                    <a:pt x="735" y="6977"/>
                    <a:pt x="691" y="7027"/>
                  </a:cubicBezTo>
                  <a:cubicBezTo>
                    <a:pt x="551" y="7180"/>
                    <a:pt x="405" y="7339"/>
                    <a:pt x="239" y="7445"/>
                  </a:cubicBezTo>
                  <a:cubicBezTo>
                    <a:pt x="216" y="7459"/>
                    <a:pt x="189" y="7469"/>
                    <a:pt x="166" y="7482"/>
                  </a:cubicBezTo>
                  <a:cubicBezTo>
                    <a:pt x="113" y="7505"/>
                    <a:pt x="53" y="7532"/>
                    <a:pt x="0" y="7589"/>
                  </a:cubicBezTo>
                  <a:lnTo>
                    <a:pt x="129" y="7704"/>
                  </a:lnTo>
                  <a:cubicBezTo>
                    <a:pt x="156" y="7678"/>
                    <a:pt x="192" y="7661"/>
                    <a:pt x="236" y="7641"/>
                  </a:cubicBezTo>
                  <a:cubicBezTo>
                    <a:pt x="269" y="7629"/>
                    <a:pt x="299" y="7612"/>
                    <a:pt x="332" y="7595"/>
                  </a:cubicBezTo>
                  <a:cubicBezTo>
                    <a:pt x="522" y="7475"/>
                    <a:pt x="675" y="7306"/>
                    <a:pt x="821" y="7143"/>
                  </a:cubicBezTo>
                  <a:cubicBezTo>
                    <a:pt x="861" y="7097"/>
                    <a:pt x="904" y="7054"/>
                    <a:pt x="943" y="7011"/>
                  </a:cubicBezTo>
                  <a:cubicBezTo>
                    <a:pt x="1372" y="6555"/>
                    <a:pt x="1831" y="6086"/>
                    <a:pt x="2273" y="5635"/>
                  </a:cubicBezTo>
                  <a:cubicBezTo>
                    <a:pt x="2874" y="5017"/>
                    <a:pt x="3495" y="4383"/>
                    <a:pt x="4083" y="3745"/>
                  </a:cubicBezTo>
                  <a:cubicBezTo>
                    <a:pt x="4538" y="3250"/>
                    <a:pt x="4940" y="2705"/>
                    <a:pt x="5329" y="2173"/>
                  </a:cubicBezTo>
                  <a:cubicBezTo>
                    <a:pt x="5810" y="1515"/>
                    <a:pt x="6312" y="838"/>
                    <a:pt x="6910" y="263"/>
                  </a:cubicBezTo>
                  <a:lnTo>
                    <a:pt x="6974" y="280"/>
                  </a:lnTo>
                  <a:cubicBezTo>
                    <a:pt x="6986" y="233"/>
                    <a:pt x="6983" y="186"/>
                    <a:pt x="6974" y="140"/>
                  </a:cubicBezTo>
                  <a:lnTo>
                    <a:pt x="69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25"/>
            <p:cNvSpPr/>
            <p:nvPr/>
          </p:nvSpPr>
          <p:spPr>
            <a:xfrm flipH="1">
              <a:off x="6922006" y="3017138"/>
              <a:ext cx="420009" cy="68180"/>
            </a:xfrm>
            <a:custGeom>
              <a:avLst/>
              <a:gdLst/>
              <a:ahLst/>
              <a:cxnLst/>
              <a:rect l="l" t="t" r="r" b="b"/>
              <a:pathLst>
                <a:path w="9302" h="1510" extrusionOk="0">
                  <a:moveTo>
                    <a:pt x="126" y="1"/>
                  </a:moveTo>
                  <a:lnTo>
                    <a:pt x="0" y="124"/>
                  </a:lnTo>
                  <a:cubicBezTo>
                    <a:pt x="229" y="361"/>
                    <a:pt x="580" y="437"/>
                    <a:pt x="977" y="437"/>
                  </a:cubicBezTo>
                  <a:cubicBezTo>
                    <a:pt x="1359" y="437"/>
                    <a:pt x="1783" y="367"/>
                    <a:pt x="2182" y="300"/>
                  </a:cubicBezTo>
                  <a:cubicBezTo>
                    <a:pt x="2504" y="248"/>
                    <a:pt x="2810" y="196"/>
                    <a:pt x="3043" y="196"/>
                  </a:cubicBezTo>
                  <a:cubicBezTo>
                    <a:pt x="3063" y="196"/>
                    <a:pt x="3083" y="196"/>
                    <a:pt x="3103" y="197"/>
                  </a:cubicBezTo>
                  <a:cubicBezTo>
                    <a:pt x="4236" y="230"/>
                    <a:pt x="5378" y="320"/>
                    <a:pt x="6502" y="456"/>
                  </a:cubicBezTo>
                  <a:cubicBezTo>
                    <a:pt x="7521" y="579"/>
                    <a:pt x="8548" y="792"/>
                    <a:pt x="9169" y="1509"/>
                  </a:cubicBezTo>
                  <a:lnTo>
                    <a:pt x="9302" y="1393"/>
                  </a:lnTo>
                  <a:cubicBezTo>
                    <a:pt x="8641" y="632"/>
                    <a:pt x="7578" y="410"/>
                    <a:pt x="6525" y="280"/>
                  </a:cubicBezTo>
                  <a:cubicBezTo>
                    <a:pt x="5395" y="143"/>
                    <a:pt x="4246" y="54"/>
                    <a:pt x="3106" y="21"/>
                  </a:cubicBezTo>
                  <a:cubicBezTo>
                    <a:pt x="3092" y="20"/>
                    <a:pt x="3078" y="20"/>
                    <a:pt x="3063" y="20"/>
                  </a:cubicBezTo>
                  <a:cubicBezTo>
                    <a:pt x="2816" y="20"/>
                    <a:pt x="2492" y="70"/>
                    <a:pt x="2153" y="127"/>
                  </a:cubicBezTo>
                  <a:cubicBezTo>
                    <a:pt x="1761" y="193"/>
                    <a:pt x="1343" y="262"/>
                    <a:pt x="977" y="262"/>
                  </a:cubicBezTo>
                  <a:cubicBezTo>
                    <a:pt x="621" y="262"/>
                    <a:pt x="314" y="197"/>
                    <a:pt x="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25"/>
            <p:cNvSpPr/>
            <p:nvPr/>
          </p:nvSpPr>
          <p:spPr>
            <a:xfrm flipH="1">
              <a:off x="6931127" y="2911213"/>
              <a:ext cx="353138" cy="69986"/>
            </a:xfrm>
            <a:custGeom>
              <a:avLst/>
              <a:gdLst/>
              <a:ahLst/>
              <a:cxnLst/>
              <a:rect l="l" t="t" r="r" b="b"/>
              <a:pathLst>
                <a:path w="7821" h="1550" extrusionOk="0">
                  <a:moveTo>
                    <a:pt x="5128" y="1"/>
                  </a:moveTo>
                  <a:cubicBezTo>
                    <a:pt x="4751" y="1"/>
                    <a:pt x="4364" y="27"/>
                    <a:pt x="3970" y="81"/>
                  </a:cubicBezTo>
                  <a:cubicBezTo>
                    <a:pt x="2604" y="267"/>
                    <a:pt x="1316" y="735"/>
                    <a:pt x="236" y="1171"/>
                  </a:cubicBezTo>
                  <a:cubicBezTo>
                    <a:pt x="143" y="1211"/>
                    <a:pt x="37" y="1293"/>
                    <a:pt x="13" y="1393"/>
                  </a:cubicBezTo>
                  <a:cubicBezTo>
                    <a:pt x="0" y="1450"/>
                    <a:pt x="17" y="1506"/>
                    <a:pt x="57" y="1549"/>
                  </a:cubicBezTo>
                  <a:lnTo>
                    <a:pt x="183" y="1433"/>
                  </a:lnTo>
                  <a:cubicBezTo>
                    <a:pt x="186" y="1413"/>
                    <a:pt x="236" y="1360"/>
                    <a:pt x="302" y="1333"/>
                  </a:cubicBezTo>
                  <a:cubicBezTo>
                    <a:pt x="1372" y="905"/>
                    <a:pt x="2644" y="440"/>
                    <a:pt x="3993" y="257"/>
                  </a:cubicBezTo>
                  <a:cubicBezTo>
                    <a:pt x="4381" y="204"/>
                    <a:pt x="4762" y="178"/>
                    <a:pt x="5133" y="178"/>
                  </a:cubicBezTo>
                  <a:cubicBezTo>
                    <a:pt x="6089" y="178"/>
                    <a:pt x="6979" y="352"/>
                    <a:pt x="7747" y="692"/>
                  </a:cubicBezTo>
                  <a:lnTo>
                    <a:pt x="7820" y="533"/>
                  </a:lnTo>
                  <a:cubicBezTo>
                    <a:pt x="7026" y="180"/>
                    <a:pt x="6110" y="1"/>
                    <a:pt x="5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31" name="Google Shape;931;p25"/>
            <p:cNvGrpSpPr/>
            <p:nvPr/>
          </p:nvGrpSpPr>
          <p:grpSpPr>
            <a:xfrm flipH="1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932" name="Google Shape;932;p25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3" name="Google Shape;933;p25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34" name="Google Shape;934;p25"/>
          <p:cNvSpPr txBox="1">
            <a:spLocks noGrp="1"/>
          </p:cNvSpPr>
          <p:nvPr>
            <p:ph type="title"/>
          </p:nvPr>
        </p:nvSpPr>
        <p:spPr>
          <a:xfrm>
            <a:off x="2042633" y="1288967"/>
            <a:ext cx="8106800" cy="13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 b="0"/>
            </a:lvl9pPr>
          </a:lstStyle>
          <a:p>
            <a:endParaRPr/>
          </a:p>
        </p:txBody>
      </p:sp>
      <p:sp>
        <p:nvSpPr>
          <p:cNvPr id="935" name="Google Shape;935;p25"/>
          <p:cNvSpPr txBox="1">
            <a:spLocks noGrp="1"/>
          </p:cNvSpPr>
          <p:nvPr>
            <p:ph type="subTitle" idx="1"/>
          </p:nvPr>
        </p:nvSpPr>
        <p:spPr>
          <a:xfrm flipH="1">
            <a:off x="3214200" y="3113700"/>
            <a:ext cx="5763600" cy="13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6" name="Google Shape;936;p25"/>
          <p:cNvSpPr txBox="1"/>
          <p:nvPr/>
        </p:nvSpPr>
        <p:spPr>
          <a:xfrm>
            <a:off x="2925800" y="4842533"/>
            <a:ext cx="6340400" cy="7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/>
              </a:rPr>
              <a:t>Slidesgo</a:t>
            </a:r>
            <a:r>
              <a:rPr lang="en"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/>
              </a:rPr>
              <a:t>Flaticon</a:t>
            </a:r>
            <a:r>
              <a:rPr lang="en"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/>
              </a:rPr>
              <a:t>Freepik</a:t>
            </a:r>
            <a:endParaRPr sz="16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97572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bg>
      <p:bgPr>
        <a:solidFill>
          <a:schemeClr val="dk1"/>
        </a:solidFill>
        <a:effectLst/>
      </p:bgPr>
    </p:bg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8" name="Google Shape;938;p26"/>
          <p:cNvGrpSpPr/>
          <p:nvPr/>
        </p:nvGrpSpPr>
        <p:grpSpPr>
          <a:xfrm>
            <a:off x="34" y="-14200"/>
            <a:ext cx="12191932" cy="6877957"/>
            <a:chOff x="267864" y="140547"/>
            <a:chExt cx="8608500" cy="4856400"/>
          </a:xfrm>
        </p:grpSpPr>
        <p:sp>
          <p:nvSpPr>
            <p:cNvPr id="939" name="Google Shape;939;p26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26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1" name="Google Shape;941;p26"/>
          <p:cNvGrpSpPr/>
          <p:nvPr/>
        </p:nvGrpSpPr>
        <p:grpSpPr>
          <a:xfrm rot="10800000">
            <a:off x="67" y="-14200"/>
            <a:ext cx="12191932" cy="6877957"/>
            <a:chOff x="267864" y="140547"/>
            <a:chExt cx="8608500" cy="4856400"/>
          </a:xfrm>
        </p:grpSpPr>
        <p:sp>
          <p:nvSpPr>
            <p:cNvPr id="942" name="Google Shape;942;p26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26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6525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ackground  1">
    <p:bg>
      <p:bgPr>
        <a:solidFill>
          <a:schemeClr val="dk1"/>
        </a:solidFill>
        <a:effectLst/>
      </p:bgPr>
    </p:bg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544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57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623B6-2749-41E0-883E-8099A5A9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8A015-3B3E-4F3F-8954-049F2A7E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7FC7E0-8D75-4A99-9C91-83D370EC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ED7-74C2-4859-A59F-D33569016457}" type="datetimeFigureOut">
              <a:rPr lang="es-PE" smtClean="0"/>
              <a:t>03/06/2020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706135-F846-490B-8D71-ABF8C1F7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086C22-1C2A-45A9-925D-657EAB53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BA32-A4D9-4448-8EF9-5640FCC33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097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ECD43-E2D0-472E-82A3-D18FF6F5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47B183-FA05-4849-B89F-A2EF4CE52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04AAF4-555B-4047-A189-1F7E99E3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ED7-74C2-4859-A59F-D33569016457}" type="datetimeFigureOut">
              <a:rPr lang="es-PE" smtClean="0"/>
              <a:t>03/06/2020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43E190-1134-4528-9AB8-CDE20E59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A87FE8-EEF6-4D3B-BB1B-D23FB2D9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BA32-A4D9-4448-8EF9-5640FCC33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437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4A28A-DE8A-4CDC-BA00-44615C16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D62218-FC48-426A-A36B-8C0C9A995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D9AF4B-330D-412F-BF86-EA24E4095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03FF6B-383D-4A18-9B22-FD4BEA6E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ED7-74C2-4859-A59F-D33569016457}" type="datetimeFigureOut">
              <a:rPr lang="es-PE" smtClean="0"/>
              <a:t>03/06/2020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98E1D2-7F81-4610-BF15-2523859B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D576-8F75-431B-883D-CCC3944A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BA32-A4D9-4448-8EF9-5640FCC33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511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9C75C-2583-4FA5-96B5-839F18DE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5FBDF9-639A-44D7-AA4D-279727795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0FF2B3-D879-43F0-8543-7CCAD67AA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F47878-FABA-4CDF-8686-F74898397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5CEEE6-F215-43E6-BFE0-6B3DA995F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9E4E99-B740-47EC-909B-19D8C357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ED7-74C2-4859-A59F-D33569016457}" type="datetimeFigureOut">
              <a:rPr lang="es-PE" smtClean="0"/>
              <a:t>03/06/2020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094C1B0-FE48-413E-847C-D93FF857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06DD35-6722-4A91-9A23-F541066F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BA32-A4D9-4448-8EF9-5640FCC33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285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02C5A-BB88-4C68-AB4E-370073CE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C2DC75-F3B9-4748-B12B-EDF07CEF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ED7-74C2-4859-A59F-D33569016457}" type="datetimeFigureOut">
              <a:rPr lang="es-PE" smtClean="0"/>
              <a:t>03/06/2020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AA788A-E57C-4695-937F-24742350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C3E7EE-4450-40CD-92F5-D634C05B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BA32-A4D9-4448-8EF9-5640FCC33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744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ABD58F-C648-4BAD-830C-E897688E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ED7-74C2-4859-A59F-D33569016457}" type="datetimeFigureOut">
              <a:rPr lang="es-PE" smtClean="0"/>
              <a:t>03/06/2020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DC312A-5835-4577-85EC-A9EC5F58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4E219B-98F3-4BB7-9479-2FBE2B11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BA32-A4D9-4448-8EF9-5640FCC33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807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8422B-5C24-4FEC-ABB2-5E21F704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B15C16-ECA5-4CC6-BF18-12CCAF7D8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AB172F-381A-4182-A6F9-15A3584E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D5C7D9-5207-402F-8E61-5DE1BC61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ED7-74C2-4859-A59F-D33569016457}" type="datetimeFigureOut">
              <a:rPr lang="es-PE" smtClean="0"/>
              <a:t>03/06/2020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E2A684-6AB0-4A41-854C-09D4A2E1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F2F4F7-40B0-42B2-9234-FF8D7B39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BA32-A4D9-4448-8EF9-5640FCC33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380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79AFE-F1E3-47E9-A1A7-07CDF6FE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71B651-3754-4749-B507-029B0DD61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2BA78A-563B-4D0F-A4EA-8810B1CD4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B0BF52-AECF-4048-88F7-220283D66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ED7-74C2-4859-A59F-D33569016457}" type="datetimeFigureOut">
              <a:rPr lang="es-PE" smtClean="0"/>
              <a:t>03/06/2020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629BAD-E1BB-470E-88DA-D57B70D8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766BA6-5D69-4FAA-8E9B-745EB33C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BA32-A4D9-4448-8EF9-5640FCC33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38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3BC9F2-4905-443F-8636-18CCDF1D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AF20B1-AB04-4856-A7CC-D23FCD74B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A0451A-8885-41E4-849B-8DB172308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FED7-74C2-4859-A59F-D33569016457}" type="datetimeFigureOut">
              <a:rPr lang="es-PE" smtClean="0"/>
              <a:t>03/06/2020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D60EEC-2A91-4BE8-9CE6-E3C517FFD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76E568-DE73-43C3-9110-BF4B05435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8BA32-A4D9-4448-8EF9-5640FCC33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307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1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llota"/>
              <a:buNone/>
              <a:defRPr sz="2400" b="1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02910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tm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92ECE49-BAA3-4C66-9C4D-2A0EEE358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2" y="515978"/>
            <a:ext cx="3166005" cy="2677388"/>
          </a:xfrm>
          <a:prstGeom prst="rect">
            <a:avLst/>
          </a:prstGeom>
        </p:spPr>
      </p:pic>
      <p:grpSp>
        <p:nvGrpSpPr>
          <p:cNvPr id="37" name="Google Shape;2491;p64">
            <a:extLst>
              <a:ext uri="{FF2B5EF4-FFF2-40B4-BE49-F238E27FC236}">
                <a16:creationId xmlns:a16="http://schemas.microsoft.com/office/drawing/2014/main" id="{627E3193-9FCA-4838-8B39-2F2E6E2F568E}"/>
              </a:ext>
            </a:extLst>
          </p:cNvPr>
          <p:cNvGrpSpPr/>
          <p:nvPr/>
        </p:nvGrpSpPr>
        <p:grpSpPr>
          <a:xfrm>
            <a:off x="9584794" y="4237604"/>
            <a:ext cx="2084877" cy="1958949"/>
            <a:chOff x="5687650" y="1552493"/>
            <a:chExt cx="1563658" cy="1469212"/>
          </a:xfrm>
        </p:grpSpPr>
        <p:sp>
          <p:nvSpPr>
            <p:cNvPr id="38" name="Google Shape;2492;p64">
              <a:extLst>
                <a:ext uri="{FF2B5EF4-FFF2-40B4-BE49-F238E27FC236}">
                  <a16:creationId xmlns:a16="http://schemas.microsoft.com/office/drawing/2014/main" id="{AFD6A666-8B73-4130-A4B8-5CEC7BE8808D}"/>
                </a:ext>
              </a:extLst>
            </p:cNvPr>
            <p:cNvSpPr/>
            <p:nvPr/>
          </p:nvSpPr>
          <p:spPr>
            <a:xfrm>
              <a:off x="6287850" y="1552493"/>
              <a:ext cx="402415" cy="512750"/>
            </a:xfrm>
            <a:custGeom>
              <a:avLst/>
              <a:gdLst/>
              <a:ahLst/>
              <a:cxnLst/>
              <a:rect l="l" t="t" r="r" b="b"/>
              <a:pathLst>
                <a:path w="9946" h="12673" extrusionOk="0">
                  <a:moveTo>
                    <a:pt x="4228" y="0"/>
                  </a:moveTo>
                  <a:cubicBezTo>
                    <a:pt x="3374" y="0"/>
                    <a:pt x="2213" y="116"/>
                    <a:pt x="1145" y="1119"/>
                  </a:cubicBezTo>
                  <a:cubicBezTo>
                    <a:pt x="178" y="2029"/>
                    <a:pt x="1" y="3679"/>
                    <a:pt x="462" y="4927"/>
                  </a:cubicBezTo>
                  <a:cubicBezTo>
                    <a:pt x="793" y="5827"/>
                    <a:pt x="1480" y="6634"/>
                    <a:pt x="1476" y="7594"/>
                  </a:cubicBezTo>
                  <a:cubicBezTo>
                    <a:pt x="1473" y="8253"/>
                    <a:pt x="1108" y="8899"/>
                    <a:pt x="546" y="9244"/>
                  </a:cubicBezTo>
                  <a:cubicBezTo>
                    <a:pt x="849" y="9396"/>
                    <a:pt x="1188" y="9475"/>
                    <a:pt x="1528" y="9475"/>
                  </a:cubicBezTo>
                  <a:cubicBezTo>
                    <a:pt x="1720" y="9475"/>
                    <a:pt x="1912" y="9449"/>
                    <a:pt x="2098" y="9397"/>
                  </a:cubicBezTo>
                  <a:cubicBezTo>
                    <a:pt x="2477" y="10599"/>
                    <a:pt x="3360" y="11633"/>
                    <a:pt x="4488" y="12192"/>
                  </a:cubicBezTo>
                  <a:cubicBezTo>
                    <a:pt x="5134" y="12510"/>
                    <a:pt x="5855" y="12672"/>
                    <a:pt x="6575" y="12672"/>
                  </a:cubicBezTo>
                  <a:cubicBezTo>
                    <a:pt x="7113" y="12672"/>
                    <a:pt x="7649" y="12582"/>
                    <a:pt x="8155" y="12399"/>
                  </a:cubicBezTo>
                  <a:cubicBezTo>
                    <a:pt x="7868" y="12296"/>
                    <a:pt x="7808" y="11887"/>
                    <a:pt x="7945" y="11613"/>
                  </a:cubicBezTo>
                  <a:cubicBezTo>
                    <a:pt x="8086" y="11342"/>
                    <a:pt x="8350" y="11158"/>
                    <a:pt x="8577" y="10954"/>
                  </a:cubicBezTo>
                  <a:cubicBezTo>
                    <a:pt x="9815" y="9846"/>
                    <a:pt x="9945" y="7721"/>
                    <a:pt x="8855" y="6470"/>
                  </a:cubicBezTo>
                  <a:lnTo>
                    <a:pt x="8855" y="6470"/>
                  </a:lnTo>
                  <a:cubicBezTo>
                    <a:pt x="8909" y="6487"/>
                    <a:pt x="8965" y="6495"/>
                    <a:pt x="9020" y="6495"/>
                  </a:cubicBezTo>
                  <a:cubicBezTo>
                    <a:pt x="9339" y="6495"/>
                    <a:pt x="9657" y="6229"/>
                    <a:pt x="9672" y="5904"/>
                  </a:cubicBezTo>
                  <a:cubicBezTo>
                    <a:pt x="8962" y="5582"/>
                    <a:pt x="8577" y="4807"/>
                    <a:pt x="8393" y="4053"/>
                  </a:cubicBezTo>
                  <a:cubicBezTo>
                    <a:pt x="8206" y="3298"/>
                    <a:pt x="8162" y="2504"/>
                    <a:pt x="7868" y="1785"/>
                  </a:cubicBezTo>
                  <a:cubicBezTo>
                    <a:pt x="7657" y="1270"/>
                    <a:pt x="7152" y="847"/>
                    <a:pt x="6619" y="847"/>
                  </a:cubicBezTo>
                  <a:cubicBezTo>
                    <a:pt x="6524" y="847"/>
                    <a:pt x="6429" y="860"/>
                    <a:pt x="6335" y="888"/>
                  </a:cubicBezTo>
                  <a:cubicBezTo>
                    <a:pt x="5977" y="235"/>
                    <a:pt x="4933" y="8"/>
                    <a:pt x="4347" y="1"/>
                  </a:cubicBezTo>
                  <a:cubicBezTo>
                    <a:pt x="4308" y="0"/>
                    <a:pt x="4268" y="0"/>
                    <a:pt x="4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2493;p64">
              <a:extLst>
                <a:ext uri="{FF2B5EF4-FFF2-40B4-BE49-F238E27FC236}">
                  <a16:creationId xmlns:a16="http://schemas.microsoft.com/office/drawing/2014/main" id="{F92EF995-8C3E-4A87-AD84-12EF641A2DD4}"/>
                </a:ext>
              </a:extLst>
            </p:cNvPr>
            <p:cNvSpPr/>
            <p:nvPr/>
          </p:nvSpPr>
          <p:spPr>
            <a:xfrm>
              <a:off x="6201749" y="1604040"/>
              <a:ext cx="457117" cy="381659"/>
            </a:xfrm>
            <a:custGeom>
              <a:avLst/>
              <a:gdLst/>
              <a:ahLst/>
              <a:cxnLst/>
              <a:rect l="l" t="t" r="r" b="b"/>
              <a:pathLst>
                <a:path w="11298" h="9433" extrusionOk="0">
                  <a:moveTo>
                    <a:pt x="5776" y="0"/>
                  </a:moveTo>
                  <a:cubicBezTo>
                    <a:pt x="5375" y="0"/>
                    <a:pt x="4882" y="188"/>
                    <a:pt x="4130" y="658"/>
                  </a:cubicBezTo>
                  <a:cubicBezTo>
                    <a:pt x="4120" y="691"/>
                    <a:pt x="3818" y="2285"/>
                    <a:pt x="3648" y="3028"/>
                  </a:cubicBezTo>
                  <a:cubicBezTo>
                    <a:pt x="3480" y="3770"/>
                    <a:pt x="3541" y="4623"/>
                    <a:pt x="4340" y="4965"/>
                  </a:cubicBezTo>
                  <a:lnTo>
                    <a:pt x="4271" y="5831"/>
                  </a:lnTo>
                  <a:cubicBezTo>
                    <a:pt x="4257" y="5895"/>
                    <a:pt x="4246" y="5959"/>
                    <a:pt x="4243" y="6026"/>
                  </a:cubicBezTo>
                  <a:cubicBezTo>
                    <a:pt x="4243" y="6035"/>
                    <a:pt x="4243" y="6049"/>
                    <a:pt x="4240" y="6059"/>
                  </a:cubicBezTo>
                  <a:cubicBezTo>
                    <a:pt x="3092" y="6233"/>
                    <a:pt x="2410" y="6454"/>
                    <a:pt x="1741" y="7284"/>
                  </a:cubicBezTo>
                  <a:cubicBezTo>
                    <a:pt x="1379" y="7732"/>
                    <a:pt x="783" y="8582"/>
                    <a:pt x="0" y="9432"/>
                  </a:cubicBezTo>
                  <a:lnTo>
                    <a:pt x="11298" y="7581"/>
                  </a:lnTo>
                  <a:cubicBezTo>
                    <a:pt x="10016" y="6410"/>
                    <a:pt x="9500" y="6039"/>
                    <a:pt x="7419" y="5972"/>
                  </a:cubicBezTo>
                  <a:cubicBezTo>
                    <a:pt x="7419" y="5972"/>
                    <a:pt x="7403" y="6002"/>
                    <a:pt x="7372" y="6049"/>
                  </a:cubicBezTo>
                  <a:lnTo>
                    <a:pt x="7533" y="4035"/>
                  </a:lnTo>
                  <a:cubicBezTo>
                    <a:pt x="7619" y="4075"/>
                    <a:pt x="7717" y="4098"/>
                    <a:pt x="7820" y="4098"/>
                  </a:cubicBezTo>
                  <a:cubicBezTo>
                    <a:pt x="8199" y="4098"/>
                    <a:pt x="8503" y="3790"/>
                    <a:pt x="8503" y="3412"/>
                  </a:cubicBezTo>
                  <a:cubicBezTo>
                    <a:pt x="8503" y="3034"/>
                    <a:pt x="8195" y="2730"/>
                    <a:pt x="7817" y="2730"/>
                  </a:cubicBezTo>
                  <a:cubicBezTo>
                    <a:pt x="7770" y="2730"/>
                    <a:pt x="7730" y="2736"/>
                    <a:pt x="7687" y="2746"/>
                  </a:cubicBezTo>
                  <a:cubicBezTo>
                    <a:pt x="7262" y="2820"/>
                    <a:pt x="7255" y="2847"/>
                    <a:pt x="7208" y="2907"/>
                  </a:cubicBezTo>
                  <a:cubicBezTo>
                    <a:pt x="7208" y="2907"/>
                    <a:pt x="7208" y="2907"/>
                    <a:pt x="7208" y="2907"/>
                  </a:cubicBezTo>
                  <a:cubicBezTo>
                    <a:pt x="7195" y="2907"/>
                    <a:pt x="7600" y="1450"/>
                    <a:pt x="7636" y="1029"/>
                  </a:cubicBezTo>
                  <a:cubicBezTo>
                    <a:pt x="6810" y="465"/>
                    <a:pt x="6407" y="0"/>
                    <a:pt x="5776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2494;p64">
              <a:extLst>
                <a:ext uri="{FF2B5EF4-FFF2-40B4-BE49-F238E27FC236}">
                  <a16:creationId xmlns:a16="http://schemas.microsoft.com/office/drawing/2014/main" id="{45104232-000E-434A-9695-47109B42A3ED}"/>
                </a:ext>
              </a:extLst>
            </p:cNvPr>
            <p:cNvSpPr/>
            <p:nvPr/>
          </p:nvSpPr>
          <p:spPr>
            <a:xfrm>
              <a:off x="6505166" y="1731897"/>
              <a:ext cx="24114" cy="17681"/>
            </a:xfrm>
            <a:custGeom>
              <a:avLst/>
              <a:gdLst/>
              <a:ahLst/>
              <a:cxnLst/>
              <a:rect l="l" t="t" r="r" b="b"/>
              <a:pathLst>
                <a:path w="596" h="437" extrusionOk="0">
                  <a:moveTo>
                    <a:pt x="392" y="1"/>
                  </a:moveTo>
                  <a:cubicBezTo>
                    <a:pt x="317" y="1"/>
                    <a:pt x="244" y="22"/>
                    <a:pt x="188" y="68"/>
                  </a:cubicBezTo>
                  <a:cubicBezTo>
                    <a:pt x="57" y="178"/>
                    <a:pt x="0" y="296"/>
                    <a:pt x="14" y="436"/>
                  </a:cubicBezTo>
                  <a:cubicBezTo>
                    <a:pt x="14" y="436"/>
                    <a:pt x="91" y="192"/>
                    <a:pt x="191" y="152"/>
                  </a:cubicBezTo>
                  <a:lnTo>
                    <a:pt x="462" y="349"/>
                  </a:lnTo>
                  <a:cubicBezTo>
                    <a:pt x="409" y="249"/>
                    <a:pt x="321" y="165"/>
                    <a:pt x="218" y="115"/>
                  </a:cubicBezTo>
                  <a:cubicBezTo>
                    <a:pt x="218" y="115"/>
                    <a:pt x="241" y="81"/>
                    <a:pt x="328" y="64"/>
                  </a:cubicBezTo>
                  <a:cubicBezTo>
                    <a:pt x="375" y="55"/>
                    <a:pt x="452" y="53"/>
                    <a:pt x="512" y="53"/>
                  </a:cubicBezTo>
                  <a:cubicBezTo>
                    <a:pt x="560" y="53"/>
                    <a:pt x="596" y="55"/>
                    <a:pt x="596" y="55"/>
                  </a:cubicBezTo>
                  <a:cubicBezTo>
                    <a:pt x="535" y="20"/>
                    <a:pt x="463" y="1"/>
                    <a:pt x="392" y="1"/>
                  </a:cubicBezTo>
                  <a:close/>
                </a:path>
              </a:pathLst>
            </a:custGeom>
            <a:solidFill>
              <a:srgbClr val="A8425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2495;p64">
              <a:extLst>
                <a:ext uri="{FF2B5EF4-FFF2-40B4-BE49-F238E27FC236}">
                  <a16:creationId xmlns:a16="http://schemas.microsoft.com/office/drawing/2014/main" id="{AB0D1CBE-65C4-45D3-B11F-040680343071}"/>
                </a:ext>
              </a:extLst>
            </p:cNvPr>
            <p:cNvSpPr/>
            <p:nvPr/>
          </p:nvSpPr>
          <p:spPr>
            <a:xfrm>
              <a:off x="6371402" y="1656882"/>
              <a:ext cx="31640" cy="13878"/>
            </a:xfrm>
            <a:custGeom>
              <a:avLst/>
              <a:gdLst/>
              <a:ahLst/>
              <a:cxnLst/>
              <a:rect l="l" t="t" r="r" b="b"/>
              <a:pathLst>
                <a:path w="782" h="343" extrusionOk="0">
                  <a:moveTo>
                    <a:pt x="530" y="0"/>
                  </a:moveTo>
                  <a:cubicBezTo>
                    <a:pt x="506" y="0"/>
                    <a:pt x="483" y="2"/>
                    <a:pt x="462" y="5"/>
                  </a:cubicBezTo>
                  <a:cubicBezTo>
                    <a:pt x="288" y="28"/>
                    <a:pt x="0" y="155"/>
                    <a:pt x="70" y="289"/>
                  </a:cubicBezTo>
                  <a:cubicBezTo>
                    <a:pt x="90" y="326"/>
                    <a:pt x="144" y="343"/>
                    <a:pt x="204" y="343"/>
                  </a:cubicBezTo>
                  <a:cubicBezTo>
                    <a:pt x="291" y="343"/>
                    <a:pt x="368" y="289"/>
                    <a:pt x="442" y="262"/>
                  </a:cubicBezTo>
                  <a:cubicBezTo>
                    <a:pt x="509" y="237"/>
                    <a:pt x="578" y="226"/>
                    <a:pt x="638" y="196"/>
                  </a:cubicBezTo>
                  <a:lnTo>
                    <a:pt x="638" y="196"/>
                  </a:lnTo>
                  <a:cubicBezTo>
                    <a:pt x="713" y="168"/>
                    <a:pt x="781" y="132"/>
                    <a:pt x="747" y="71"/>
                  </a:cubicBezTo>
                  <a:cubicBezTo>
                    <a:pt x="717" y="21"/>
                    <a:pt x="618" y="0"/>
                    <a:pt x="530" y="0"/>
                  </a:cubicBezTo>
                  <a:close/>
                </a:path>
              </a:pathLst>
            </a:custGeom>
            <a:solidFill>
              <a:srgbClr val="FFE6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2496;p64">
              <a:extLst>
                <a:ext uri="{FF2B5EF4-FFF2-40B4-BE49-F238E27FC236}">
                  <a16:creationId xmlns:a16="http://schemas.microsoft.com/office/drawing/2014/main" id="{26FDD466-4A50-4702-AECC-2F138E8F7D19}"/>
                </a:ext>
              </a:extLst>
            </p:cNvPr>
            <p:cNvSpPr/>
            <p:nvPr/>
          </p:nvSpPr>
          <p:spPr>
            <a:xfrm>
              <a:off x="6438284" y="1661980"/>
              <a:ext cx="31437" cy="15618"/>
            </a:xfrm>
            <a:custGeom>
              <a:avLst/>
              <a:gdLst/>
              <a:ahLst/>
              <a:cxnLst/>
              <a:rect l="l" t="t" r="r" b="b"/>
              <a:pathLst>
                <a:path w="777" h="386" extrusionOk="0">
                  <a:moveTo>
                    <a:pt x="209" y="0"/>
                  </a:moveTo>
                  <a:cubicBezTo>
                    <a:pt x="139" y="0"/>
                    <a:pt x="71" y="14"/>
                    <a:pt x="44" y="50"/>
                  </a:cubicBezTo>
                  <a:cubicBezTo>
                    <a:pt x="0" y="109"/>
                    <a:pt x="76" y="156"/>
                    <a:pt x="154" y="195"/>
                  </a:cubicBezTo>
                  <a:lnTo>
                    <a:pt x="154" y="195"/>
                  </a:lnTo>
                  <a:cubicBezTo>
                    <a:pt x="211" y="227"/>
                    <a:pt x="274" y="247"/>
                    <a:pt x="335" y="280"/>
                  </a:cubicBezTo>
                  <a:cubicBezTo>
                    <a:pt x="425" y="323"/>
                    <a:pt x="482" y="374"/>
                    <a:pt x="593" y="384"/>
                  </a:cubicBezTo>
                  <a:cubicBezTo>
                    <a:pt x="599" y="385"/>
                    <a:pt x="604" y="385"/>
                    <a:pt x="610" y="385"/>
                  </a:cubicBezTo>
                  <a:cubicBezTo>
                    <a:pt x="646" y="385"/>
                    <a:pt x="682" y="367"/>
                    <a:pt x="693" y="347"/>
                  </a:cubicBezTo>
                  <a:cubicBezTo>
                    <a:pt x="777" y="217"/>
                    <a:pt x="502" y="59"/>
                    <a:pt x="325" y="13"/>
                  </a:cubicBezTo>
                  <a:cubicBezTo>
                    <a:pt x="291" y="5"/>
                    <a:pt x="250" y="0"/>
                    <a:pt x="209" y="0"/>
                  </a:cubicBezTo>
                  <a:close/>
                </a:path>
              </a:pathLst>
            </a:custGeom>
            <a:solidFill>
              <a:srgbClr val="FFE6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2497;p64">
              <a:extLst>
                <a:ext uri="{FF2B5EF4-FFF2-40B4-BE49-F238E27FC236}">
                  <a16:creationId xmlns:a16="http://schemas.microsoft.com/office/drawing/2014/main" id="{50BE1135-4D55-4866-9F08-5B791CF362D1}"/>
                </a:ext>
              </a:extLst>
            </p:cNvPr>
            <p:cNvSpPr/>
            <p:nvPr/>
          </p:nvSpPr>
          <p:spPr>
            <a:xfrm>
              <a:off x="6395921" y="1683870"/>
              <a:ext cx="23710" cy="52032"/>
            </a:xfrm>
            <a:custGeom>
              <a:avLst/>
              <a:gdLst/>
              <a:ahLst/>
              <a:cxnLst/>
              <a:rect l="l" t="t" r="r" b="b"/>
              <a:pathLst>
                <a:path w="586" h="1286" extrusionOk="0">
                  <a:moveTo>
                    <a:pt x="321" y="0"/>
                  </a:moveTo>
                  <a:lnTo>
                    <a:pt x="0" y="1245"/>
                  </a:lnTo>
                  <a:lnTo>
                    <a:pt x="585" y="1285"/>
                  </a:lnTo>
                  <a:lnTo>
                    <a:pt x="549" y="17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FF76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2498;p64">
              <a:extLst>
                <a:ext uri="{FF2B5EF4-FFF2-40B4-BE49-F238E27FC236}">
                  <a16:creationId xmlns:a16="http://schemas.microsoft.com/office/drawing/2014/main" id="{BF5C91A3-7E46-4C28-AE1E-038AB000B404}"/>
                </a:ext>
              </a:extLst>
            </p:cNvPr>
            <p:cNvSpPr/>
            <p:nvPr/>
          </p:nvSpPr>
          <p:spPr>
            <a:xfrm>
              <a:off x="6444515" y="1718788"/>
              <a:ext cx="44425" cy="42847"/>
            </a:xfrm>
            <a:custGeom>
              <a:avLst/>
              <a:gdLst/>
              <a:ahLst/>
              <a:cxnLst/>
              <a:rect l="l" t="t" r="r" b="b"/>
              <a:pathLst>
                <a:path w="1098" h="1059" extrusionOk="0">
                  <a:moveTo>
                    <a:pt x="549" y="0"/>
                  </a:moveTo>
                  <a:cubicBezTo>
                    <a:pt x="271" y="0"/>
                    <a:pt x="41" y="215"/>
                    <a:pt x="21" y="493"/>
                  </a:cubicBezTo>
                  <a:cubicBezTo>
                    <a:pt x="0" y="783"/>
                    <a:pt x="218" y="1038"/>
                    <a:pt x="509" y="1058"/>
                  </a:cubicBezTo>
                  <a:lnTo>
                    <a:pt x="549" y="1058"/>
                  </a:lnTo>
                  <a:cubicBezTo>
                    <a:pt x="824" y="1058"/>
                    <a:pt x="1054" y="847"/>
                    <a:pt x="1074" y="569"/>
                  </a:cubicBezTo>
                  <a:cubicBezTo>
                    <a:pt x="1097" y="278"/>
                    <a:pt x="877" y="24"/>
                    <a:pt x="586" y="4"/>
                  </a:cubicBezTo>
                  <a:cubicBezTo>
                    <a:pt x="572" y="0"/>
                    <a:pt x="559" y="0"/>
                    <a:pt x="549" y="0"/>
                  </a:cubicBezTo>
                  <a:close/>
                </a:path>
              </a:pathLst>
            </a:custGeom>
            <a:solidFill>
              <a:srgbClr val="FF76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2499;p64">
              <a:extLst>
                <a:ext uri="{FF2B5EF4-FFF2-40B4-BE49-F238E27FC236}">
                  <a16:creationId xmlns:a16="http://schemas.microsoft.com/office/drawing/2014/main" id="{30023967-184A-4A6E-B450-0B04F5494AFA}"/>
                </a:ext>
              </a:extLst>
            </p:cNvPr>
            <p:cNvSpPr/>
            <p:nvPr/>
          </p:nvSpPr>
          <p:spPr>
            <a:xfrm>
              <a:off x="6348218" y="1703332"/>
              <a:ext cx="32530" cy="42847"/>
            </a:xfrm>
            <a:custGeom>
              <a:avLst/>
              <a:gdLst/>
              <a:ahLst/>
              <a:cxnLst/>
              <a:rect l="l" t="t" r="r" b="b"/>
              <a:pathLst>
                <a:path w="804" h="1059" extrusionOk="0">
                  <a:moveTo>
                    <a:pt x="259" y="1"/>
                  </a:moveTo>
                  <a:cubicBezTo>
                    <a:pt x="235" y="1"/>
                    <a:pt x="212" y="1"/>
                    <a:pt x="192" y="4"/>
                  </a:cubicBezTo>
                  <a:cubicBezTo>
                    <a:pt x="149" y="219"/>
                    <a:pt x="104" y="419"/>
                    <a:pt x="68" y="580"/>
                  </a:cubicBezTo>
                  <a:cubicBezTo>
                    <a:pt x="38" y="714"/>
                    <a:pt x="15" y="851"/>
                    <a:pt x="1" y="988"/>
                  </a:cubicBezTo>
                  <a:cubicBezTo>
                    <a:pt x="68" y="1025"/>
                    <a:pt x="138" y="1048"/>
                    <a:pt x="218" y="1055"/>
                  </a:cubicBezTo>
                  <a:cubicBezTo>
                    <a:pt x="232" y="1055"/>
                    <a:pt x="245" y="1059"/>
                    <a:pt x="259" y="1059"/>
                  </a:cubicBezTo>
                  <a:cubicBezTo>
                    <a:pt x="533" y="1059"/>
                    <a:pt x="764" y="844"/>
                    <a:pt x="784" y="566"/>
                  </a:cubicBezTo>
                  <a:cubicBezTo>
                    <a:pt x="804" y="276"/>
                    <a:pt x="586" y="21"/>
                    <a:pt x="296" y="1"/>
                  </a:cubicBezTo>
                  <a:close/>
                </a:path>
              </a:pathLst>
            </a:custGeom>
            <a:solidFill>
              <a:srgbClr val="FF76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2500;p64">
              <a:extLst>
                <a:ext uri="{FF2B5EF4-FFF2-40B4-BE49-F238E27FC236}">
                  <a16:creationId xmlns:a16="http://schemas.microsoft.com/office/drawing/2014/main" id="{29B1D826-E60E-49B1-B79B-58C87B77A1C8}"/>
                </a:ext>
              </a:extLst>
            </p:cNvPr>
            <p:cNvSpPr/>
            <p:nvPr/>
          </p:nvSpPr>
          <p:spPr>
            <a:xfrm>
              <a:off x="6375610" y="1692650"/>
              <a:ext cx="6797" cy="13878"/>
            </a:xfrm>
            <a:custGeom>
              <a:avLst/>
              <a:gdLst/>
              <a:ahLst/>
              <a:cxnLst/>
              <a:rect l="l" t="t" r="r" b="b"/>
              <a:pathLst>
                <a:path w="168" h="343" extrusionOk="0">
                  <a:moveTo>
                    <a:pt x="95" y="1"/>
                  </a:moveTo>
                  <a:cubicBezTo>
                    <a:pt x="55" y="1"/>
                    <a:pt x="17" y="73"/>
                    <a:pt x="10" y="165"/>
                  </a:cubicBezTo>
                  <a:cubicBezTo>
                    <a:pt x="0" y="258"/>
                    <a:pt x="30" y="339"/>
                    <a:pt x="70" y="342"/>
                  </a:cubicBezTo>
                  <a:cubicBezTo>
                    <a:pt x="71" y="342"/>
                    <a:pt x="72" y="342"/>
                    <a:pt x="73" y="342"/>
                  </a:cubicBezTo>
                  <a:cubicBezTo>
                    <a:pt x="116" y="342"/>
                    <a:pt x="154" y="269"/>
                    <a:pt x="161" y="178"/>
                  </a:cubicBezTo>
                  <a:cubicBezTo>
                    <a:pt x="167" y="81"/>
                    <a:pt x="141" y="4"/>
                    <a:pt x="97" y="1"/>
                  </a:cubicBezTo>
                  <a:cubicBezTo>
                    <a:pt x="96" y="1"/>
                    <a:pt x="96" y="1"/>
                    <a:pt x="95" y="1"/>
                  </a:cubicBezTo>
                  <a:close/>
                </a:path>
              </a:pathLst>
            </a:custGeom>
            <a:solidFill>
              <a:srgbClr val="A8425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2501;p64">
              <a:extLst>
                <a:ext uri="{FF2B5EF4-FFF2-40B4-BE49-F238E27FC236}">
                  <a16:creationId xmlns:a16="http://schemas.microsoft.com/office/drawing/2014/main" id="{72B5F1A4-B011-42F8-8E19-77C6B5356F37}"/>
                </a:ext>
              </a:extLst>
            </p:cNvPr>
            <p:cNvSpPr/>
            <p:nvPr/>
          </p:nvSpPr>
          <p:spPr>
            <a:xfrm>
              <a:off x="6444232" y="1698072"/>
              <a:ext cx="6838" cy="13878"/>
            </a:xfrm>
            <a:custGeom>
              <a:avLst/>
              <a:gdLst/>
              <a:ahLst/>
              <a:cxnLst/>
              <a:rect l="l" t="t" r="r" b="b"/>
              <a:pathLst>
                <a:path w="169" h="343" extrusionOk="0">
                  <a:moveTo>
                    <a:pt x="94" y="1"/>
                  </a:moveTo>
                  <a:cubicBezTo>
                    <a:pt x="52" y="1"/>
                    <a:pt x="14" y="73"/>
                    <a:pt x="7" y="165"/>
                  </a:cubicBezTo>
                  <a:cubicBezTo>
                    <a:pt x="0" y="262"/>
                    <a:pt x="28" y="338"/>
                    <a:pt x="68" y="342"/>
                  </a:cubicBezTo>
                  <a:cubicBezTo>
                    <a:pt x="69" y="342"/>
                    <a:pt x="69" y="342"/>
                    <a:pt x="70" y="342"/>
                  </a:cubicBezTo>
                  <a:cubicBezTo>
                    <a:pt x="113" y="342"/>
                    <a:pt x="151" y="269"/>
                    <a:pt x="158" y="178"/>
                  </a:cubicBezTo>
                  <a:cubicBezTo>
                    <a:pt x="168" y="84"/>
                    <a:pt x="138" y="4"/>
                    <a:pt x="97" y="1"/>
                  </a:cubicBezTo>
                  <a:cubicBezTo>
                    <a:pt x="96" y="1"/>
                    <a:pt x="95" y="1"/>
                    <a:pt x="94" y="1"/>
                  </a:cubicBezTo>
                  <a:close/>
                </a:path>
              </a:pathLst>
            </a:custGeom>
            <a:solidFill>
              <a:srgbClr val="A8425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2502;p64">
              <a:extLst>
                <a:ext uri="{FF2B5EF4-FFF2-40B4-BE49-F238E27FC236}">
                  <a16:creationId xmlns:a16="http://schemas.microsoft.com/office/drawing/2014/main" id="{8CCEAEEA-7B6F-4A14-A043-256E4EE73646}"/>
                </a:ext>
              </a:extLst>
            </p:cNvPr>
            <p:cNvSpPr/>
            <p:nvPr/>
          </p:nvSpPr>
          <p:spPr>
            <a:xfrm>
              <a:off x="6375974" y="1805172"/>
              <a:ext cx="40136" cy="36576"/>
            </a:xfrm>
            <a:custGeom>
              <a:avLst/>
              <a:gdLst/>
              <a:ahLst/>
              <a:cxnLst/>
              <a:rect l="l" t="t" r="r" b="b"/>
              <a:pathLst>
                <a:path w="992" h="904" extrusionOk="0">
                  <a:moveTo>
                    <a:pt x="78" y="0"/>
                  </a:moveTo>
                  <a:lnTo>
                    <a:pt x="1" y="904"/>
                  </a:lnTo>
                  <a:lnTo>
                    <a:pt x="992" y="174"/>
                  </a:lnTo>
                  <a:cubicBezTo>
                    <a:pt x="459" y="171"/>
                    <a:pt x="78" y="0"/>
                    <a:pt x="78" y="0"/>
                  </a:cubicBezTo>
                  <a:close/>
                </a:path>
              </a:pathLst>
            </a:custGeom>
            <a:solidFill>
              <a:srgbClr val="FF76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2503;p64">
              <a:extLst>
                <a:ext uri="{FF2B5EF4-FFF2-40B4-BE49-F238E27FC236}">
                  <a16:creationId xmlns:a16="http://schemas.microsoft.com/office/drawing/2014/main" id="{A455576D-4C6F-4547-AA91-69234FBEC76D}"/>
                </a:ext>
              </a:extLst>
            </p:cNvPr>
            <p:cNvSpPr/>
            <p:nvPr/>
          </p:nvSpPr>
          <p:spPr>
            <a:xfrm>
              <a:off x="6360275" y="1596595"/>
              <a:ext cx="184336" cy="134813"/>
            </a:xfrm>
            <a:custGeom>
              <a:avLst/>
              <a:gdLst/>
              <a:ahLst/>
              <a:cxnLst/>
              <a:rect l="l" t="t" r="r" b="b"/>
              <a:pathLst>
                <a:path w="4556" h="3332" extrusionOk="0">
                  <a:moveTo>
                    <a:pt x="1394" y="1"/>
                  </a:moveTo>
                  <a:cubicBezTo>
                    <a:pt x="1070" y="1"/>
                    <a:pt x="753" y="57"/>
                    <a:pt x="496" y="246"/>
                  </a:cubicBezTo>
                  <a:cubicBezTo>
                    <a:pt x="158" y="497"/>
                    <a:pt x="1" y="963"/>
                    <a:pt x="118" y="1364"/>
                  </a:cubicBezTo>
                  <a:cubicBezTo>
                    <a:pt x="252" y="985"/>
                    <a:pt x="653" y="735"/>
                    <a:pt x="1051" y="735"/>
                  </a:cubicBezTo>
                  <a:cubicBezTo>
                    <a:pt x="1172" y="735"/>
                    <a:pt x="1293" y="758"/>
                    <a:pt x="1406" y="809"/>
                  </a:cubicBezTo>
                  <a:cubicBezTo>
                    <a:pt x="1533" y="862"/>
                    <a:pt x="1647" y="946"/>
                    <a:pt x="1774" y="1006"/>
                  </a:cubicBezTo>
                  <a:cubicBezTo>
                    <a:pt x="1916" y="1073"/>
                    <a:pt x="2074" y="1107"/>
                    <a:pt x="2232" y="1107"/>
                  </a:cubicBezTo>
                  <a:cubicBezTo>
                    <a:pt x="2352" y="1107"/>
                    <a:pt x="2473" y="1087"/>
                    <a:pt x="2588" y="1046"/>
                  </a:cubicBezTo>
                  <a:lnTo>
                    <a:pt x="2588" y="1046"/>
                  </a:lnTo>
                  <a:cubicBezTo>
                    <a:pt x="2509" y="1210"/>
                    <a:pt x="2359" y="1315"/>
                    <a:pt x="2227" y="1315"/>
                  </a:cubicBezTo>
                  <a:cubicBezTo>
                    <a:pt x="2219" y="1315"/>
                    <a:pt x="2211" y="1315"/>
                    <a:pt x="2203" y="1314"/>
                  </a:cubicBezTo>
                  <a:lnTo>
                    <a:pt x="2203" y="1314"/>
                  </a:lnTo>
                  <a:cubicBezTo>
                    <a:pt x="2383" y="1496"/>
                    <a:pt x="2639" y="1590"/>
                    <a:pt x="2894" y="1590"/>
                  </a:cubicBezTo>
                  <a:cubicBezTo>
                    <a:pt x="3080" y="1590"/>
                    <a:pt x="3265" y="1540"/>
                    <a:pt x="3420" y="1437"/>
                  </a:cubicBezTo>
                  <a:lnTo>
                    <a:pt x="3420" y="1437"/>
                  </a:lnTo>
                  <a:cubicBezTo>
                    <a:pt x="3204" y="1666"/>
                    <a:pt x="3320" y="2033"/>
                    <a:pt x="3290" y="2348"/>
                  </a:cubicBezTo>
                  <a:cubicBezTo>
                    <a:pt x="3257" y="2713"/>
                    <a:pt x="2972" y="3040"/>
                    <a:pt x="2617" y="3131"/>
                  </a:cubicBezTo>
                  <a:cubicBezTo>
                    <a:pt x="2660" y="3261"/>
                    <a:pt x="2806" y="3332"/>
                    <a:pt x="2945" y="3332"/>
                  </a:cubicBezTo>
                  <a:cubicBezTo>
                    <a:pt x="2970" y="3332"/>
                    <a:pt x="2995" y="3329"/>
                    <a:pt x="3019" y="3325"/>
                  </a:cubicBezTo>
                  <a:cubicBezTo>
                    <a:pt x="3179" y="3292"/>
                    <a:pt x="3314" y="3187"/>
                    <a:pt x="3440" y="3084"/>
                  </a:cubicBezTo>
                  <a:cubicBezTo>
                    <a:pt x="3766" y="2977"/>
                    <a:pt x="3922" y="3011"/>
                    <a:pt x="4113" y="2730"/>
                  </a:cubicBezTo>
                  <a:cubicBezTo>
                    <a:pt x="4220" y="2565"/>
                    <a:pt x="4324" y="2395"/>
                    <a:pt x="4378" y="2208"/>
                  </a:cubicBezTo>
                  <a:cubicBezTo>
                    <a:pt x="4555" y="1612"/>
                    <a:pt x="4207" y="952"/>
                    <a:pt x="3698" y="594"/>
                  </a:cubicBezTo>
                  <a:cubicBezTo>
                    <a:pt x="3187" y="236"/>
                    <a:pt x="2551" y="116"/>
                    <a:pt x="1931" y="39"/>
                  </a:cubicBezTo>
                  <a:cubicBezTo>
                    <a:pt x="1756" y="18"/>
                    <a:pt x="1574" y="1"/>
                    <a:pt x="13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2504;p64">
              <a:extLst>
                <a:ext uri="{FF2B5EF4-FFF2-40B4-BE49-F238E27FC236}">
                  <a16:creationId xmlns:a16="http://schemas.microsoft.com/office/drawing/2014/main" id="{1A3007E1-29C0-46CF-AC88-D5319671E485}"/>
                </a:ext>
              </a:extLst>
            </p:cNvPr>
            <p:cNvSpPr/>
            <p:nvPr/>
          </p:nvSpPr>
          <p:spPr>
            <a:xfrm>
              <a:off x="6368529" y="1688482"/>
              <a:ext cx="11167" cy="9225"/>
            </a:xfrm>
            <a:custGeom>
              <a:avLst/>
              <a:gdLst/>
              <a:ahLst/>
              <a:cxnLst/>
              <a:rect l="l" t="t" r="r" b="b"/>
              <a:pathLst>
                <a:path w="276" h="228" extrusionOk="0">
                  <a:moveTo>
                    <a:pt x="1" y="0"/>
                  </a:moveTo>
                  <a:lnTo>
                    <a:pt x="209" y="227"/>
                  </a:lnTo>
                  <a:lnTo>
                    <a:pt x="275" y="1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8425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2505;p64">
              <a:extLst>
                <a:ext uri="{FF2B5EF4-FFF2-40B4-BE49-F238E27FC236}">
                  <a16:creationId xmlns:a16="http://schemas.microsoft.com/office/drawing/2014/main" id="{D3F07DB8-A7A8-4B71-B4F5-1D6A28680850}"/>
                </a:ext>
              </a:extLst>
            </p:cNvPr>
            <p:cNvSpPr/>
            <p:nvPr/>
          </p:nvSpPr>
          <p:spPr>
            <a:xfrm>
              <a:off x="6448845" y="1696858"/>
              <a:ext cx="11814" cy="7081"/>
            </a:xfrm>
            <a:custGeom>
              <a:avLst/>
              <a:gdLst/>
              <a:ahLst/>
              <a:cxnLst/>
              <a:rect l="l" t="t" r="r" b="b"/>
              <a:pathLst>
                <a:path w="292" h="175" extrusionOk="0">
                  <a:moveTo>
                    <a:pt x="292" y="0"/>
                  </a:moveTo>
                  <a:lnTo>
                    <a:pt x="0" y="40"/>
                  </a:lnTo>
                  <a:lnTo>
                    <a:pt x="37" y="175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A8425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2506;p64">
              <a:extLst>
                <a:ext uri="{FF2B5EF4-FFF2-40B4-BE49-F238E27FC236}">
                  <a16:creationId xmlns:a16="http://schemas.microsoft.com/office/drawing/2014/main" id="{4C7F5C54-E555-4ED0-85B4-3BA9202B38E7}"/>
                </a:ext>
              </a:extLst>
            </p:cNvPr>
            <p:cNvSpPr/>
            <p:nvPr/>
          </p:nvSpPr>
          <p:spPr>
            <a:xfrm>
              <a:off x="6502172" y="1757914"/>
              <a:ext cx="22010" cy="21403"/>
            </a:xfrm>
            <a:custGeom>
              <a:avLst/>
              <a:gdLst/>
              <a:ahLst/>
              <a:cxnLst/>
              <a:rect l="l" t="t" r="r" b="b"/>
              <a:pathLst>
                <a:path w="544" h="529" extrusionOk="0">
                  <a:moveTo>
                    <a:pt x="279" y="0"/>
                  </a:moveTo>
                  <a:cubicBezTo>
                    <a:pt x="194" y="0"/>
                    <a:pt x="118" y="40"/>
                    <a:pt x="68" y="108"/>
                  </a:cubicBezTo>
                  <a:cubicBezTo>
                    <a:pt x="18" y="171"/>
                    <a:pt x="1" y="258"/>
                    <a:pt x="24" y="335"/>
                  </a:cubicBezTo>
                  <a:cubicBezTo>
                    <a:pt x="58" y="453"/>
                    <a:pt x="168" y="528"/>
                    <a:pt x="282" y="528"/>
                  </a:cubicBezTo>
                  <a:cubicBezTo>
                    <a:pt x="326" y="528"/>
                    <a:pt x="371" y="517"/>
                    <a:pt x="412" y="493"/>
                  </a:cubicBezTo>
                  <a:cubicBezTo>
                    <a:pt x="492" y="442"/>
                    <a:pt x="540" y="355"/>
                    <a:pt x="543" y="265"/>
                  </a:cubicBezTo>
                  <a:cubicBezTo>
                    <a:pt x="543" y="233"/>
                    <a:pt x="518" y="217"/>
                    <a:pt x="493" y="217"/>
                  </a:cubicBezTo>
                  <a:cubicBezTo>
                    <a:pt x="468" y="217"/>
                    <a:pt x="443" y="233"/>
                    <a:pt x="443" y="265"/>
                  </a:cubicBezTo>
                  <a:cubicBezTo>
                    <a:pt x="443" y="358"/>
                    <a:pt x="365" y="431"/>
                    <a:pt x="274" y="431"/>
                  </a:cubicBezTo>
                  <a:cubicBezTo>
                    <a:pt x="260" y="431"/>
                    <a:pt x="246" y="429"/>
                    <a:pt x="231" y="425"/>
                  </a:cubicBezTo>
                  <a:cubicBezTo>
                    <a:pt x="128" y="395"/>
                    <a:pt x="81" y="272"/>
                    <a:pt x="134" y="181"/>
                  </a:cubicBezTo>
                  <a:cubicBezTo>
                    <a:pt x="165" y="128"/>
                    <a:pt x="219" y="101"/>
                    <a:pt x="279" y="98"/>
                  </a:cubicBezTo>
                  <a:cubicBezTo>
                    <a:pt x="342" y="98"/>
                    <a:pt x="342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2507;p64">
              <a:extLst>
                <a:ext uri="{FF2B5EF4-FFF2-40B4-BE49-F238E27FC236}">
                  <a16:creationId xmlns:a16="http://schemas.microsoft.com/office/drawing/2014/main" id="{94E23FA1-30CF-4ADC-A5A4-8DA10AC47307}"/>
                </a:ext>
              </a:extLst>
            </p:cNvPr>
            <p:cNvSpPr/>
            <p:nvPr/>
          </p:nvSpPr>
          <p:spPr>
            <a:xfrm>
              <a:off x="7070974" y="2068088"/>
              <a:ext cx="77764" cy="69915"/>
            </a:xfrm>
            <a:custGeom>
              <a:avLst/>
              <a:gdLst/>
              <a:ahLst/>
              <a:cxnLst/>
              <a:rect l="l" t="t" r="r" b="b"/>
              <a:pathLst>
                <a:path w="1922" h="1728" extrusionOk="0">
                  <a:moveTo>
                    <a:pt x="1670" y="1"/>
                  </a:moveTo>
                  <a:lnTo>
                    <a:pt x="1670" y="1"/>
                  </a:lnTo>
                  <a:cubicBezTo>
                    <a:pt x="1061" y="476"/>
                    <a:pt x="563" y="1028"/>
                    <a:pt x="191" y="1630"/>
                  </a:cubicBezTo>
                  <a:lnTo>
                    <a:pt x="0" y="1727"/>
                  </a:lnTo>
                  <a:cubicBezTo>
                    <a:pt x="1094" y="1674"/>
                    <a:pt x="1921" y="814"/>
                    <a:pt x="1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2508;p64">
              <a:extLst>
                <a:ext uri="{FF2B5EF4-FFF2-40B4-BE49-F238E27FC236}">
                  <a16:creationId xmlns:a16="http://schemas.microsoft.com/office/drawing/2014/main" id="{F705BC95-FF05-47E0-BB72-8B4986351D5F}"/>
                </a:ext>
              </a:extLst>
            </p:cNvPr>
            <p:cNvSpPr/>
            <p:nvPr/>
          </p:nvSpPr>
          <p:spPr>
            <a:xfrm>
              <a:off x="7061345" y="2044297"/>
              <a:ext cx="59476" cy="102364"/>
            </a:xfrm>
            <a:custGeom>
              <a:avLst/>
              <a:gdLst/>
              <a:ahLst/>
              <a:cxnLst/>
              <a:rect l="l" t="t" r="r" b="b"/>
              <a:pathLst>
                <a:path w="1470" h="2530" extrusionOk="0">
                  <a:moveTo>
                    <a:pt x="1115" y="0"/>
                  </a:moveTo>
                  <a:cubicBezTo>
                    <a:pt x="416" y="643"/>
                    <a:pt x="1" y="1630"/>
                    <a:pt x="51" y="2530"/>
                  </a:cubicBezTo>
                  <a:lnTo>
                    <a:pt x="71" y="2335"/>
                  </a:lnTo>
                  <a:cubicBezTo>
                    <a:pt x="931" y="1997"/>
                    <a:pt x="1470" y="793"/>
                    <a:pt x="1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2509;p64">
              <a:extLst>
                <a:ext uri="{FF2B5EF4-FFF2-40B4-BE49-F238E27FC236}">
                  <a16:creationId xmlns:a16="http://schemas.microsoft.com/office/drawing/2014/main" id="{BE584584-0E27-459B-8133-E58289B7C038}"/>
                </a:ext>
              </a:extLst>
            </p:cNvPr>
            <p:cNvSpPr/>
            <p:nvPr/>
          </p:nvSpPr>
          <p:spPr>
            <a:xfrm>
              <a:off x="7034155" y="2027101"/>
              <a:ext cx="46610" cy="117253"/>
            </a:xfrm>
            <a:custGeom>
              <a:avLst/>
              <a:gdLst/>
              <a:ahLst/>
              <a:cxnLst/>
              <a:rect l="l" t="t" r="r" b="b"/>
              <a:pathLst>
                <a:path w="1152" h="2898" extrusionOk="0">
                  <a:moveTo>
                    <a:pt x="723" y="0"/>
                  </a:moveTo>
                  <a:cubicBezTo>
                    <a:pt x="1" y="813"/>
                    <a:pt x="50" y="2135"/>
                    <a:pt x="833" y="2898"/>
                  </a:cubicBezTo>
                  <a:lnTo>
                    <a:pt x="924" y="2523"/>
                  </a:lnTo>
                  <a:cubicBezTo>
                    <a:pt x="1151" y="1693"/>
                    <a:pt x="1081" y="790"/>
                    <a:pt x="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2510;p64">
              <a:extLst>
                <a:ext uri="{FF2B5EF4-FFF2-40B4-BE49-F238E27FC236}">
                  <a16:creationId xmlns:a16="http://schemas.microsoft.com/office/drawing/2014/main" id="{5420832E-C24A-4130-9F3E-04281DC2D165}"/>
                </a:ext>
              </a:extLst>
            </p:cNvPr>
            <p:cNvSpPr/>
            <p:nvPr/>
          </p:nvSpPr>
          <p:spPr>
            <a:xfrm>
              <a:off x="6971319" y="2068088"/>
              <a:ext cx="77764" cy="69915"/>
            </a:xfrm>
            <a:custGeom>
              <a:avLst/>
              <a:gdLst/>
              <a:ahLst/>
              <a:cxnLst/>
              <a:rect l="l" t="t" r="r" b="b"/>
              <a:pathLst>
                <a:path w="1922" h="1728" extrusionOk="0">
                  <a:moveTo>
                    <a:pt x="252" y="1"/>
                  </a:moveTo>
                  <a:lnTo>
                    <a:pt x="252" y="1"/>
                  </a:lnTo>
                  <a:cubicBezTo>
                    <a:pt x="0" y="814"/>
                    <a:pt x="827" y="1674"/>
                    <a:pt x="1921" y="1727"/>
                  </a:cubicBezTo>
                  <a:lnTo>
                    <a:pt x="1730" y="1630"/>
                  </a:lnTo>
                  <a:cubicBezTo>
                    <a:pt x="1359" y="1028"/>
                    <a:pt x="860" y="476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2511;p64">
              <a:extLst>
                <a:ext uri="{FF2B5EF4-FFF2-40B4-BE49-F238E27FC236}">
                  <a16:creationId xmlns:a16="http://schemas.microsoft.com/office/drawing/2014/main" id="{D10AAED6-683A-4F3F-BF71-D3EB1598F5DD}"/>
                </a:ext>
              </a:extLst>
            </p:cNvPr>
            <p:cNvSpPr/>
            <p:nvPr/>
          </p:nvSpPr>
          <p:spPr>
            <a:xfrm>
              <a:off x="6999237" y="2044297"/>
              <a:ext cx="59476" cy="102364"/>
            </a:xfrm>
            <a:custGeom>
              <a:avLst/>
              <a:gdLst/>
              <a:ahLst/>
              <a:cxnLst/>
              <a:rect l="l" t="t" r="r" b="b"/>
              <a:pathLst>
                <a:path w="1470" h="2530" extrusionOk="0">
                  <a:moveTo>
                    <a:pt x="354" y="0"/>
                  </a:moveTo>
                  <a:cubicBezTo>
                    <a:pt x="0" y="793"/>
                    <a:pt x="538" y="1997"/>
                    <a:pt x="1398" y="2335"/>
                  </a:cubicBezTo>
                  <a:lnTo>
                    <a:pt x="1418" y="2530"/>
                  </a:lnTo>
                  <a:cubicBezTo>
                    <a:pt x="1469" y="1630"/>
                    <a:pt x="1054" y="643"/>
                    <a:pt x="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2512;p64">
              <a:extLst>
                <a:ext uri="{FF2B5EF4-FFF2-40B4-BE49-F238E27FC236}">
                  <a16:creationId xmlns:a16="http://schemas.microsoft.com/office/drawing/2014/main" id="{65FBBEBC-1E66-46A5-B264-9CCC4DDE2B1F}"/>
                </a:ext>
              </a:extLst>
            </p:cNvPr>
            <p:cNvSpPr/>
            <p:nvPr/>
          </p:nvSpPr>
          <p:spPr>
            <a:xfrm>
              <a:off x="6985804" y="2123196"/>
              <a:ext cx="148003" cy="99046"/>
            </a:xfrm>
            <a:custGeom>
              <a:avLst/>
              <a:gdLst/>
              <a:ahLst/>
              <a:cxnLst/>
              <a:rect l="l" t="t" r="r" b="b"/>
              <a:pathLst>
                <a:path w="3658" h="2448" extrusionOk="0">
                  <a:moveTo>
                    <a:pt x="0" y="1"/>
                  </a:moveTo>
                  <a:lnTo>
                    <a:pt x="0" y="687"/>
                  </a:lnTo>
                  <a:cubicBezTo>
                    <a:pt x="0" y="1219"/>
                    <a:pt x="248" y="1701"/>
                    <a:pt x="640" y="2022"/>
                  </a:cubicBezTo>
                  <a:cubicBezTo>
                    <a:pt x="961" y="2286"/>
                    <a:pt x="1376" y="2447"/>
                    <a:pt x="1831" y="2447"/>
                  </a:cubicBezTo>
                  <a:cubicBezTo>
                    <a:pt x="2838" y="2447"/>
                    <a:pt x="3658" y="1657"/>
                    <a:pt x="3658" y="687"/>
                  </a:cubicBezTo>
                  <a:lnTo>
                    <a:pt x="3658" y="1"/>
                  </a:lnTo>
                  <a:close/>
                </a:path>
              </a:pathLst>
            </a:custGeom>
            <a:solidFill>
              <a:srgbClr val="FA94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2513;p64">
              <a:extLst>
                <a:ext uri="{FF2B5EF4-FFF2-40B4-BE49-F238E27FC236}">
                  <a16:creationId xmlns:a16="http://schemas.microsoft.com/office/drawing/2014/main" id="{C5BB970F-B3DD-497C-B772-E7D8E723C753}"/>
                </a:ext>
              </a:extLst>
            </p:cNvPr>
            <p:cNvSpPr/>
            <p:nvPr/>
          </p:nvSpPr>
          <p:spPr>
            <a:xfrm>
              <a:off x="6985804" y="2123196"/>
              <a:ext cx="148003" cy="99046"/>
            </a:xfrm>
            <a:custGeom>
              <a:avLst/>
              <a:gdLst/>
              <a:ahLst/>
              <a:cxnLst/>
              <a:rect l="l" t="t" r="r" b="b"/>
              <a:pathLst>
                <a:path w="3658" h="2448" extrusionOk="0">
                  <a:moveTo>
                    <a:pt x="0" y="1"/>
                  </a:moveTo>
                  <a:lnTo>
                    <a:pt x="0" y="687"/>
                  </a:lnTo>
                  <a:cubicBezTo>
                    <a:pt x="0" y="1219"/>
                    <a:pt x="248" y="1701"/>
                    <a:pt x="640" y="2022"/>
                  </a:cubicBezTo>
                  <a:cubicBezTo>
                    <a:pt x="961" y="2286"/>
                    <a:pt x="1376" y="2447"/>
                    <a:pt x="1831" y="2447"/>
                  </a:cubicBezTo>
                  <a:cubicBezTo>
                    <a:pt x="2838" y="2447"/>
                    <a:pt x="3658" y="1657"/>
                    <a:pt x="3658" y="687"/>
                  </a:cubicBezTo>
                  <a:lnTo>
                    <a:pt x="36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2514;p64">
              <a:extLst>
                <a:ext uri="{FF2B5EF4-FFF2-40B4-BE49-F238E27FC236}">
                  <a16:creationId xmlns:a16="http://schemas.microsoft.com/office/drawing/2014/main" id="{50ADFAE0-38A2-4101-B734-A73553F77C4F}"/>
                </a:ext>
              </a:extLst>
            </p:cNvPr>
            <p:cNvSpPr/>
            <p:nvPr/>
          </p:nvSpPr>
          <p:spPr>
            <a:xfrm>
              <a:off x="6402395" y="1740313"/>
              <a:ext cx="31842" cy="14485"/>
            </a:xfrm>
            <a:custGeom>
              <a:avLst/>
              <a:gdLst/>
              <a:ahLst/>
              <a:cxnLst/>
              <a:rect l="l" t="t" r="r" b="b"/>
              <a:pathLst>
                <a:path w="787" h="358" extrusionOk="0">
                  <a:moveTo>
                    <a:pt x="787" y="1"/>
                  </a:moveTo>
                  <a:cubicBezTo>
                    <a:pt x="787" y="1"/>
                    <a:pt x="653" y="165"/>
                    <a:pt x="446" y="235"/>
                  </a:cubicBezTo>
                  <a:cubicBezTo>
                    <a:pt x="344" y="268"/>
                    <a:pt x="232" y="277"/>
                    <a:pt x="147" y="277"/>
                  </a:cubicBezTo>
                  <a:cubicBezTo>
                    <a:pt x="61" y="277"/>
                    <a:pt x="1" y="268"/>
                    <a:pt x="1" y="268"/>
                  </a:cubicBezTo>
                  <a:lnTo>
                    <a:pt x="1" y="268"/>
                  </a:lnTo>
                  <a:cubicBezTo>
                    <a:pt x="126" y="331"/>
                    <a:pt x="237" y="357"/>
                    <a:pt x="334" y="357"/>
                  </a:cubicBezTo>
                  <a:cubicBezTo>
                    <a:pt x="586" y="357"/>
                    <a:pt x="741" y="181"/>
                    <a:pt x="787" y="1"/>
                  </a:cubicBezTo>
                  <a:close/>
                </a:path>
              </a:pathLst>
            </a:custGeom>
            <a:solidFill>
              <a:srgbClr val="A8425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2515;p64">
              <a:extLst>
                <a:ext uri="{FF2B5EF4-FFF2-40B4-BE49-F238E27FC236}">
                  <a16:creationId xmlns:a16="http://schemas.microsoft.com/office/drawing/2014/main" id="{F18106C2-3E89-4627-AF0E-FE9112C61887}"/>
                </a:ext>
              </a:extLst>
            </p:cNvPr>
            <p:cNvSpPr/>
            <p:nvPr/>
          </p:nvSpPr>
          <p:spPr>
            <a:xfrm>
              <a:off x="6055401" y="1871488"/>
              <a:ext cx="299242" cy="347835"/>
            </a:xfrm>
            <a:custGeom>
              <a:avLst/>
              <a:gdLst/>
              <a:ahLst/>
              <a:cxnLst/>
              <a:rect l="l" t="t" r="r" b="b"/>
              <a:pathLst>
                <a:path w="7396" h="8597" extrusionOk="0">
                  <a:moveTo>
                    <a:pt x="5843" y="1"/>
                  </a:moveTo>
                  <a:lnTo>
                    <a:pt x="5843" y="1"/>
                  </a:lnTo>
                  <a:cubicBezTo>
                    <a:pt x="4303" y="101"/>
                    <a:pt x="1231" y="3331"/>
                    <a:pt x="505" y="5272"/>
                  </a:cubicBezTo>
                  <a:cubicBezTo>
                    <a:pt x="191" y="6108"/>
                    <a:pt x="0" y="8243"/>
                    <a:pt x="1007" y="8514"/>
                  </a:cubicBezTo>
                  <a:cubicBezTo>
                    <a:pt x="1178" y="8560"/>
                    <a:pt x="1352" y="8591"/>
                    <a:pt x="1529" y="8594"/>
                  </a:cubicBezTo>
                  <a:cubicBezTo>
                    <a:pt x="1615" y="8596"/>
                    <a:pt x="1702" y="8596"/>
                    <a:pt x="1788" y="8596"/>
                  </a:cubicBezTo>
                  <a:cubicBezTo>
                    <a:pt x="2692" y="8596"/>
                    <a:pt x="3598" y="8516"/>
                    <a:pt x="4487" y="8356"/>
                  </a:cubicBezTo>
                  <a:cubicBezTo>
                    <a:pt x="4976" y="8273"/>
                    <a:pt x="5471" y="8159"/>
                    <a:pt x="5910" y="7922"/>
                  </a:cubicBezTo>
                  <a:cubicBezTo>
                    <a:pt x="6816" y="7430"/>
                    <a:pt x="7395" y="6382"/>
                    <a:pt x="7329" y="5348"/>
                  </a:cubicBezTo>
                  <a:cubicBezTo>
                    <a:pt x="7258" y="4318"/>
                    <a:pt x="6549" y="3354"/>
                    <a:pt x="5582" y="2986"/>
                  </a:cubicBezTo>
                  <a:lnTo>
                    <a:pt x="58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2516;p64">
              <a:extLst>
                <a:ext uri="{FF2B5EF4-FFF2-40B4-BE49-F238E27FC236}">
                  <a16:creationId xmlns:a16="http://schemas.microsoft.com/office/drawing/2014/main" id="{8B72BF77-EF5C-4054-9312-F05B67AD5753}"/>
                </a:ext>
              </a:extLst>
            </p:cNvPr>
            <p:cNvSpPr/>
            <p:nvPr/>
          </p:nvSpPr>
          <p:spPr>
            <a:xfrm>
              <a:off x="6549310" y="1903048"/>
              <a:ext cx="287185" cy="333390"/>
            </a:xfrm>
            <a:custGeom>
              <a:avLst/>
              <a:gdLst/>
              <a:ahLst/>
              <a:cxnLst/>
              <a:rect l="l" t="t" r="r" b="b"/>
              <a:pathLst>
                <a:path w="7098" h="8240" extrusionOk="0">
                  <a:moveTo>
                    <a:pt x="1724" y="1"/>
                  </a:moveTo>
                  <a:lnTo>
                    <a:pt x="1777" y="2159"/>
                  </a:lnTo>
                  <a:cubicBezTo>
                    <a:pt x="813" y="2537"/>
                    <a:pt x="114" y="3508"/>
                    <a:pt x="57" y="4542"/>
                  </a:cubicBezTo>
                  <a:cubicBezTo>
                    <a:pt x="0" y="5572"/>
                    <a:pt x="592" y="6613"/>
                    <a:pt x="1506" y="7098"/>
                  </a:cubicBezTo>
                  <a:cubicBezTo>
                    <a:pt x="1945" y="7329"/>
                    <a:pt x="2356" y="8132"/>
                    <a:pt x="2848" y="8212"/>
                  </a:cubicBezTo>
                  <a:cubicBezTo>
                    <a:pt x="2961" y="8231"/>
                    <a:pt x="3066" y="8240"/>
                    <a:pt x="3167" y="8240"/>
                  </a:cubicBezTo>
                  <a:cubicBezTo>
                    <a:pt x="3944" y="8240"/>
                    <a:pt x="4428" y="7744"/>
                    <a:pt x="5304" y="7720"/>
                  </a:cubicBezTo>
                  <a:lnTo>
                    <a:pt x="5525" y="7720"/>
                  </a:lnTo>
                  <a:cubicBezTo>
                    <a:pt x="5910" y="7720"/>
                    <a:pt x="6636" y="7720"/>
                    <a:pt x="6767" y="7664"/>
                  </a:cubicBezTo>
                  <a:cubicBezTo>
                    <a:pt x="7097" y="7519"/>
                    <a:pt x="7044" y="7122"/>
                    <a:pt x="7044" y="6756"/>
                  </a:cubicBezTo>
                  <a:cubicBezTo>
                    <a:pt x="7048" y="6395"/>
                    <a:pt x="6960" y="5606"/>
                    <a:pt x="6555" y="4220"/>
                  </a:cubicBezTo>
                  <a:cubicBezTo>
                    <a:pt x="6151" y="2832"/>
                    <a:pt x="3748" y="308"/>
                    <a:pt x="1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2517;p64">
              <a:extLst>
                <a:ext uri="{FF2B5EF4-FFF2-40B4-BE49-F238E27FC236}">
                  <a16:creationId xmlns:a16="http://schemas.microsoft.com/office/drawing/2014/main" id="{3C9661A3-A2B5-4AC3-91D8-048432F88EC9}"/>
                </a:ext>
              </a:extLst>
            </p:cNvPr>
            <p:cNvSpPr/>
            <p:nvPr/>
          </p:nvSpPr>
          <p:spPr>
            <a:xfrm>
              <a:off x="6154369" y="2385829"/>
              <a:ext cx="588450" cy="115756"/>
            </a:xfrm>
            <a:custGeom>
              <a:avLst/>
              <a:gdLst/>
              <a:ahLst/>
              <a:cxnLst/>
              <a:rect l="l" t="t" r="r" b="b"/>
              <a:pathLst>
                <a:path w="14544" h="2861" extrusionOk="0">
                  <a:moveTo>
                    <a:pt x="7639" y="0"/>
                  </a:moveTo>
                  <a:cubicBezTo>
                    <a:pt x="7515" y="0"/>
                    <a:pt x="7390" y="1"/>
                    <a:pt x="7265" y="1"/>
                  </a:cubicBezTo>
                  <a:cubicBezTo>
                    <a:pt x="3249" y="21"/>
                    <a:pt x="1" y="406"/>
                    <a:pt x="7" y="1397"/>
                  </a:cubicBezTo>
                  <a:cubicBezTo>
                    <a:pt x="10" y="2368"/>
                    <a:pt x="3121" y="2860"/>
                    <a:pt x="7007" y="2860"/>
                  </a:cubicBezTo>
                  <a:cubicBezTo>
                    <a:pt x="7097" y="2860"/>
                    <a:pt x="7188" y="2860"/>
                    <a:pt x="7278" y="2859"/>
                  </a:cubicBezTo>
                  <a:cubicBezTo>
                    <a:pt x="11294" y="2835"/>
                    <a:pt x="14543" y="2307"/>
                    <a:pt x="14537" y="1317"/>
                  </a:cubicBezTo>
                  <a:cubicBezTo>
                    <a:pt x="14533" y="354"/>
                    <a:pt x="11477" y="0"/>
                    <a:pt x="7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2518;p64">
              <a:extLst>
                <a:ext uri="{FF2B5EF4-FFF2-40B4-BE49-F238E27FC236}">
                  <a16:creationId xmlns:a16="http://schemas.microsoft.com/office/drawing/2014/main" id="{1E429D72-1A77-4C51-A6AC-396835CB32A8}"/>
                </a:ext>
              </a:extLst>
            </p:cNvPr>
            <p:cNvSpPr/>
            <p:nvPr/>
          </p:nvSpPr>
          <p:spPr>
            <a:xfrm>
              <a:off x="6177512" y="2486578"/>
              <a:ext cx="94676" cy="468082"/>
            </a:xfrm>
            <a:custGeom>
              <a:avLst/>
              <a:gdLst/>
              <a:ahLst/>
              <a:cxnLst/>
              <a:rect l="l" t="t" r="r" b="b"/>
              <a:pathLst>
                <a:path w="2340" h="11569" extrusionOk="0">
                  <a:moveTo>
                    <a:pt x="1483" y="1"/>
                  </a:moveTo>
                  <a:lnTo>
                    <a:pt x="0" y="11569"/>
                  </a:lnTo>
                  <a:lnTo>
                    <a:pt x="395" y="11488"/>
                  </a:lnTo>
                  <a:lnTo>
                    <a:pt x="2340" y="141"/>
                  </a:lnTo>
                  <a:cubicBezTo>
                    <a:pt x="2035" y="98"/>
                    <a:pt x="1747" y="55"/>
                    <a:pt x="1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2519;p64">
              <a:extLst>
                <a:ext uri="{FF2B5EF4-FFF2-40B4-BE49-F238E27FC236}">
                  <a16:creationId xmlns:a16="http://schemas.microsoft.com/office/drawing/2014/main" id="{6B0D43BD-90F7-42C5-AC11-E3FC7A8A6665}"/>
                </a:ext>
              </a:extLst>
            </p:cNvPr>
            <p:cNvSpPr/>
            <p:nvPr/>
          </p:nvSpPr>
          <p:spPr>
            <a:xfrm>
              <a:off x="6625538" y="2484271"/>
              <a:ext cx="98156" cy="467434"/>
            </a:xfrm>
            <a:custGeom>
              <a:avLst/>
              <a:gdLst/>
              <a:ahLst/>
              <a:cxnLst/>
              <a:rect l="l" t="t" r="r" b="b"/>
              <a:pathLst>
                <a:path w="2426" h="11553" extrusionOk="0">
                  <a:moveTo>
                    <a:pt x="857" y="1"/>
                  </a:moveTo>
                  <a:cubicBezTo>
                    <a:pt x="592" y="55"/>
                    <a:pt x="305" y="105"/>
                    <a:pt x="1" y="149"/>
                  </a:cubicBezTo>
                  <a:lnTo>
                    <a:pt x="2028" y="11476"/>
                  </a:lnTo>
                  <a:lnTo>
                    <a:pt x="2426" y="11553"/>
                  </a:lnTo>
                  <a:lnTo>
                    <a:pt x="2426" y="11553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2520;p64">
              <a:extLst>
                <a:ext uri="{FF2B5EF4-FFF2-40B4-BE49-F238E27FC236}">
                  <a16:creationId xmlns:a16="http://schemas.microsoft.com/office/drawing/2014/main" id="{E4FD8C8B-BD47-4AAF-A3E7-4B62B035A66F}"/>
                </a:ext>
              </a:extLst>
            </p:cNvPr>
            <p:cNvSpPr/>
            <p:nvPr/>
          </p:nvSpPr>
          <p:spPr>
            <a:xfrm>
              <a:off x="6141017" y="2095076"/>
              <a:ext cx="80394" cy="18612"/>
            </a:xfrm>
            <a:custGeom>
              <a:avLst/>
              <a:gdLst/>
              <a:ahLst/>
              <a:cxnLst/>
              <a:rect l="l" t="t" r="r" b="b"/>
              <a:pathLst>
                <a:path w="1987" h="460" extrusionOk="0">
                  <a:moveTo>
                    <a:pt x="1652" y="0"/>
                  </a:moveTo>
                  <a:cubicBezTo>
                    <a:pt x="1099" y="0"/>
                    <a:pt x="551" y="126"/>
                    <a:pt x="53" y="364"/>
                  </a:cubicBezTo>
                  <a:cubicBezTo>
                    <a:pt x="0" y="391"/>
                    <a:pt x="34" y="460"/>
                    <a:pt x="83" y="460"/>
                  </a:cubicBezTo>
                  <a:cubicBezTo>
                    <a:pt x="90" y="460"/>
                    <a:pt x="98" y="458"/>
                    <a:pt x="106" y="455"/>
                  </a:cubicBezTo>
                  <a:cubicBezTo>
                    <a:pt x="587" y="222"/>
                    <a:pt x="1118" y="104"/>
                    <a:pt x="1652" y="104"/>
                  </a:cubicBezTo>
                  <a:cubicBezTo>
                    <a:pt x="1741" y="104"/>
                    <a:pt x="1831" y="107"/>
                    <a:pt x="1920" y="114"/>
                  </a:cubicBezTo>
                  <a:cubicBezTo>
                    <a:pt x="1921" y="114"/>
                    <a:pt x="1922" y="114"/>
                    <a:pt x="1923" y="114"/>
                  </a:cubicBezTo>
                  <a:cubicBezTo>
                    <a:pt x="1987" y="114"/>
                    <a:pt x="1986" y="13"/>
                    <a:pt x="1920" y="10"/>
                  </a:cubicBezTo>
                  <a:cubicBezTo>
                    <a:pt x="1831" y="3"/>
                    <a:pt x="1741" y="0"/>
                    <a:pt x="1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2521;p64">
              <a:extLst>
                <a:ext uri="{FF2B5EF4-FFF2-40B4-BE49-F238E27FC236}">
                  <a16:creationId xmlns:a16="http://schemas.microsoft.com/office/drawing/2014/main" id="{0D08D231-F640-4D92-AE2A-244A27892CB2}"/>
                </a:ext>
              </a:extLst>
            </p:cNvPr>
            <p:cNvSpPr/>
            <p:nvPr/>
          </p:nvSpPr>
          <p:spPr>
            <a:xfrm>
              <a:off x="6153276" y="2087995"/>
              <a:ext cx="26380" cy="14121"/>
            </a:xfrm>
            <a:custGeom>
              <a:avLst/>
              <a:gdLst/>
              <a:ahLst/>
              <a:cxnLst/>
              <a:rect l="l" t="t" r="r" b="b"/>
              <a:pathLst>
                <a:path w="652" h="349" extrusionOk="0">
                  <a:moveTo>
                    <a:pt x="61" y="1"/>
                  </a:moveTo>
                  <a:cubicBezTo>
                    <a:pt x="0" y="1"/>
                    <a:pt x="3" y="98"/>
                    <a:pt x="68" y="101"/>
                  </a:cubicBezTo>
                  <a:cubicBezTo>
                    <a:pt x="248" y="114"/>
                    <a:pt x="422" y="198"/>
                    <a:pt x="546" y="332"/>
                  </a:cubicBezTo>
                  <a:cubicBezTo>
                    <a:pt x="556" y="344"/>
                    <a:pt x="568" y="349"/>
                    <a:pt x="580" y="349"/>
                  </a:cubicBezTo>
                  <a:cubicBezTo>
                    <a:pt x="618" y="349"/>
                    <a:pt x="652" y="297"/>
                    <a:pt x="616" y="258"/>
                  </a:cubicBezTo>
                  <a:cubicBezTo>
                    <a:pt x="476" y="105"/>
                    <a:pt x="275" y="11"/>
                    <a:pt x="68" y="1"/>
                  </a:cubicBezTo>
                  <a:cubicBezTo>
                    <a:pt x="65" y="1"/>
                    <a:pt x="63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2522;p64">
              <a:extLst>
                <a:ext uri="{FF2B5EF4-FFF2-40B4-BE49-F238E27FC236}">
                  <a16:creationId xmlns:a16="http://schemas.microsoft.com/office/drawing/2014/main" id="{2535C3DF-0E8A-4695-9C19-66093A33E3EA}"/>
                </a:ext>
              </a:extLst>
            </p:cNvPr>
            <p:cNvSpPr/>
            <p:nvPr/>
          </p:nvSpPr>
          <p:spPr>
            <a:xfrm>
              <a:off x="6682224" y="2092365"/>
              <a:ext cx="80556" cy="17883"/>
            </a:xfrm>
            <a:custGeom>
              <a:avLst/>
              <a:gdLst/>
              <a:ahLst/>
              <a:cxnLst/>
              <a:rect l="l" t="t" r="r" b="b"/>
              <a:pathLst>
                <a:path w="1991" h="442" extrusionOk="0">
                  <a:moveTo>
                    <a:pt x="373" y="1"/>
                  </a:moveTo>
                  <a:cubicBezTo>
                    <a:pt x="271" y="1"/>
                    <a:pt x="170" y="5"/>
                    <a:pt x="68" y="14"/>
                  </a:cubicBezTo>
                  <a:cubicBezTo>
                    <a:pt x="2" y="17"/>
                    <a:pt x="1" y="117"/>
                    <a:pt x="65" y="117"/>
                  </a:cubicBezTo>
                  <a:cubicBezTo>
                    <a:pt x="66" y="117"/>
                    <a:pt x="67" y="117"/>
                    <a:pt x="68" y="117"/>
                  </a:cubicBezTo>
                  <a:cubicBezTo>
                    <a:pt x="171" y="108"/>
                    <a:pt x="273" y="104"/>
                    <a:pt x="376" y="104"/>
                  </a:cubicBezTo>
                  <a:cubicBezTo>
                    <a:pt x="896" y="104"/>
                    <a:pt x="1413" y="217"/>
                    <a:pt x="1885" y="435"/>
                  </a:cubicBezTo>
                  <a:cubicBezTo>
                    <a:pt x="1893" y="439"/>
                    <a:pt x="1902" y="441"/>
                    <a:pt x="1909" y="441"/>
                  </a:cubicBezTo>
                  <a:cubicBezTo>
                    <a:pt x="1958" y="441"/>
                    <a:pt x="1991" y="371"/>
                    <a:pt x="1939" y="348"/>
                  </a:cubicBezTo>
                  <a:cubicBezTo>
                    <a:pt x="1446" y="120"/>
                    <a:pt x="911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2523;p64">
              <a:extLst>
                <a:ext uri="{FF2B5EF4-FFF2-40B4-BE49-F238E27FC236}">
                  <a16:creationId xmlns:a16="http://schemas.microsoft.com/office/drawing/2014/main" id="{2BE0BFE7-B2A7-4EE0-8CD6-55D8A5767D3B}"/>
                </a:ext>
              </a:extLst>
            </p:cNvPr>
            <p:cNvSpPr/>
            <p:nvPr/>
          </p:nvSpPr>
          <p:spPr>
            <a:xfrm>
              <a:off x="6723940" y="2084597"/>
              <a:ext cx="25773" cy="14404"/>
            </a:xfrm>
            <a:custGeom>
              <a:avLst/>
              <a:gdLst/>
              <a:ahLst/>
              <a:cxnLst/>
              <a:rect l="l" t="t" r="r" b="b"/>
              <a:pathLst>
                <a:path w="637" h="356" extrusionOk="0">
                  <a:moveTo>
                    <a:pt x="588" y="0"/>
                  </a:moveTo>
                  <a:cubicBezTo>
                    <a:pt x="586" y="0"/>
                    <a:pt x="585" y="1"/>
                    <a:pt x="583" y="1"/>
                  </a:cubicBezTo>
                  <a:cubicBezTo>
                    <a:pt x="375" y="14"/>
                    <a:pt x="175" y="108"/>
                    <a:pt x="34" y="266"/>
                  </a:cubicBezTo>
                  <a:cubicBezTo>
                    <a:pt x="1" y="304"/>
                    <a:pt x="36" y="356"/>
                    <a:pt x="74" y="356"/>
                  </a:cubicBezTo>
                  <a:cubicBezTo>
                    <a:pt x="86" y="356"/>
                    <a:pt x="98" y="351"/>
                    <a:pt x="108" y="339"/>
                  </a:cubicBezTo>
                  <a:cubicBezTo>
                    <a:pt x="232" y="201"/>
                    <a:pt x="403" y="118"/>
                    <a:pt x="583" y="105"/>
                  </a:cubicBezTo>
                  <a:cubicBezTo>
                    <a:pt x="613" y="101"/>
                    <a:pt x="636" y="81"/>
                    <a:pt x="636" y="51"/>
                  </a:cubicBezTo>
                  <a:cubicBezTo>
                    <a:pt x="636" y="29"/>
                    <a:pt x="615" y="0"/>
                    <a:pt x="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2524;p64">
              <a:extLst>
                <a:ext uri="{FF2B5EF4-FFF2-40B4-BE49-F238E27FC236}">
                  <a16:creationId xmlns:a16="http://schemas.microsoft.com/office/drawing/2014/main" id="{7C5CF0FE-BA6E-40F7-9D1A-03166BD11436}"/>
                </a:ext>
              </a:extLst>
            </p:cNvPr>
            <p:cNvSpPr/>
            <p:nvPr/>
          </p:nvSpPr>
          <p:spPr>
            <a:xfrm>
              <a:off x="6241077" y="2341929"/>
              <a:ext cx="210797" cy="397074"/>
            </a:xfrm>
            <a:custGeom>
              <a:avLst/>
              <a:gdLst/>
              <a:ahLst/>
              <a:cxnLst/>
              <a:rect l="l" t="t" r="r" b="b"/>
              <a:pathLst>
                <a:path w="5210" h="9814" extrusionOk="0">
                  <a:moveTo>
                    <a:pt x="1542" y="1"/>
                  </a:moveTo>
                  <a:cubicBezTo>
                    <a:pt x="670" y="1"/>
                    <a:pt x="0" y="1017"/>
                    <a:pt x="531" y="3533"/>
                  </a:cubicBezTo>
                  <a:cubicBezTo>
                    <a:pt x="531" y="3533"/>
                    <a:pt x="1153" y="4968"/>
                    <a:pt x="1839" y="6768"/>
                  </a:cubicBezTo>
                  <a:cubicBezTo>
                    <a:pt x="2241" y="7829"/>
                    <a:pt x="2973" y="8592"/>
                    <a:pt x="3515" y="9814"/>
                  </a:cubicBezTo>
                  <a:lnTo>
                    <a:pt x="5209" y="8696"/>
                  </a:lnTo>
                  <a:cubicBezTo>
                    <a:pt x="4760" y="7197"/>
                    <a:pt x="4082" y="4838"/>
                    <a:pt x="3793" y="2733"/>
                  </a:cubicBezTo>
                  <a:cubicBezTo>
                    <a:pt x="3567" y="1091"/>
                    <a:pt x="2446" y="1"/>
                    <a:pt x="1542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2525;p64">
              <a:extLst>
                <a:ext uri="{FF2B5EF4-FFF2-40B4-BE49-F238E27FC236}">
                  <a16:creationId xmlns:a16="http://schemas.microsoft.com/office/drawing/2014/main" id="{96ECEAA3-9CE0-4A72-BB9C-80245B72D190}"/>
                </a:ext>
              </a:extLst>
            </p:cNvPr>
            <p:cNvSpPr/>
            <p:nvPr/>
          </p:nvSpPr>
          <p:spPr>
            <a:xfrm>
              <a:off x="6386170" y="2371830"/>
              <a:ext cx="268816" cy="608559"/>
            </a:xfrm>
            <a:custGeom>
              <a:avLst/>
              <a:gdLst/>
              <a:ahLst/>
              <a:cxnLst/>
              <a:rect l="l" t="t" r="r" b="b"/>
              <a:pathLst>
                <a:path w="6644" h="15041" extrusionOk="0">
                  <a:moveTo>
                    <a:pt x="4731" y="1"/>
                  </a:moveTo>
                  <a:cubicBezTo>
                    <a:pt x="3942" y="1"/>
                    <a:pt x="3072" y="589"/>
                    <a:pt x="2560" y="2148"/>
                  </a:cubicBezTo>
                  <a:cubicBezTo>
                    <a:pt x="1854" y="4306"/>
                    <a:pt x="990" y="9787"/>
                    <a:pt x="0" y="12227"/>
                  </a:cubicBezTo>
                  <a:cubicBezTo>
                    <a:pt x="0" y="12227"/>
                    <a:pt x="90" y="13896"/>
                    <a:pt x="606" y="15041"/>
                  </a:cubicBezTo>
                  <a:cubicBezTo>
                    <a:pt x="606" y="15041"/>
                    <a:pt x="692" y="14312"/>
                    <a:pt x="880" y="13813"/>
                  </a:cubicBezTo>
                  <a:cubicBezTo>
                    <a:pt x="1067" y="13317"/>
                    <a:pt x="1218" y="12424"/>
                    <a:pt x="1556" y="11828"/>
                  </a:cubicBezTo>
                  <a:cubicBezTo>
                    <a:pt x="1894" y="11237"/>
                    <a:pt x="6093" y="4172"/>
                    <a:pt x="6445" y="2137"/>
                  </a:cubicBezTo>
                  <a:cubicBezTo>
                    <a:pt x="6643" y="991"/>
                    <a:pt x="5754" y="1"/>
                    <a:pt x="473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2526;p64">
              <a:extLst>
                <a:ext uri="{FF2B5EF4-FFF2-40B4-BE49-F238E27FC236}">
                  <a16:creationId xmlns:a16="http://schemas.microsoft.com/office/drawing/2014/main" id="{118A569B-64BB-4540-95E3-4DF11D5DE961}"/>
                </a:ext>
              </a:extLst>
            </p:cNvPr>
            <p:cNvSpPr/>
            <p:nvPr/>
          </p:nvSpPr>
          <p:spPr>
            <a:xfrm>
              <a:off x="6386170" y="2613625"/>
              <a:ext cx="167383" cy="408080"/>
            </a:xfrm>
            <a:custGeom>
              <a:avLst/>
              <a:gdLst/>
              <a:ahLst/>
              <a:cxnLst/>
              <a:rect l="l" t="t" r="r" b="b"/>
              <a:pathLst>
                <a:path w="4137" h="10086" extrusionOk="0">
                  <a:moveTo>
                    <a:pt x="1673" y="0"/>
                  </a:moveTo>
                  <a:cubicBezTo>
                    <a:pt x="1185" y="2201"/>
                    <a:pt x="565" y="4808"/>
                    <a:pt x="0" y="6251"/>
                  </a:cubicBezTo>
                  <a:cubicBezTo>
                    <a:pt x="0" y="6251"/>
                    <a:pt x="57" y="8850"/>
                    <a:pt x="716" y="10086"/>
                  </a:cubicBezTo>
                  <a:cubicBezTo>
                    <a:pt x="716" y="10086"/>
                    <a:pt x="1395" y="7395"/>
                    <a:pt x="1586" y="6896"/>
                  </a:cubicBezTo>
                  <a:cubicBezTo>
                    <a:pt x="1773" y="6398"/>
                    <a:pt x="2978" y="3470"/>
                    <a:pt x="4136" y="1325"/>
                  </a:cubicBezTo>
                  <a:cubicBezTo>
                    <a:pt x="4102" y="1312"/>
                    <a:pt x="4073" y="1301"/>
                    <a:pt x="4042" y="1288"/>
                  </a:cubicBezTo>
                  <a:cubicBezTo>
                    <a:pt x="3055" y="913"/>
                    <a:pt x="1977" y="207"/>
                    <a:pt x="1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2527;p64">
              <a:extLst>
                <a:ext uri="{FF2B5EF4-FFF2-40B4-BE49-F238E27FC236}">
                  <a16:creationId xmlns:a16="http://schemas.microsoft.com/office/drawing/2014/main" id="{4AE0A08A-75D1-4396-9C70-63E4A09B2683}"/>
                </a:ext>
              </a:extLst>
            </p:cNvPr>
            <p:cNvSpPr/>
            <p:nvPr/>
          </p:nvSpPr>
          <p:spPr>
            <a:xfrm>
              <a:off x="6313866" y="2571748"/>
              <a:ext cx="206912" cy="426529"/>
            </a:xfrm>
            <a:custGeom>
              <a:avLst/>
              <a:gdLst/>
              <a:ahLst/>
              <a:cxnLst/>
              <a:rect l="l" t="t" r="r" b="b"/>
              <a:pathLst>
                <a:path w="5114" h="10542" extrusionOk="0">
                  <a:moveTo>
                    <a:pt x="2670" y="1"/>
                  </a:moveTo>
                  <a:cubicBezTo>
                    <a:pt x="1643" y="630"/>
                    <a:pt x="529" y="891"/>
                    <a:pt x="0" y="988"/>
                  </a:cubicBezTo>
                  <a:cubicBezTo>
                    <a:pt x="616" y="2617"/>
                    <a:pt x="1673" y="4492"/>
                    <a:pt x="2637" y="6302"/>
                  </a:cubicBezTo>
                  <a:cubicBezTo>
                    <a:pt x="3089" y="7148"/>
                    <a:pt x="3396" y="8112"/>
                    <a:pt x="3849" y="8795"/>
                  </a:cubicBezTo>
                  <a:cubicBezTo>
                    <a:pt x="4059" y="9113"/>
                    <a:pt x="4902" y="10281"/>
                    <a:pt x="5114" y="10542"/>
                  </a:cubicBezTo>
                  <a:lnTo>
                    <a:pt x="4233" y="5462"/>
                  </a:lnTo>
                  <a:cubicBezTo>
                    <a:pt x="4233" y="5462"/>
                    <a:pt x="3172" y="2748"/>
                    <a:pt x="2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2528;p64">
              <a:extLst>
                <a:ext uri="{FF2B5EF4-FFF2-40B4-BE49-F238E27FC236}">
                  <a16:creationId xmlns:a16="http://schemas.microsoft.com/office/drawing/2014/main" id="{CC3423DB-4330-4011-A42F-2C225C327DD4}"/>
                </a:ext>
              </a:extLst>
            </p:cNvPr>
            <p:cNvSpPr/>
            <p:nvPr/>
          </p:nvSpPr>
          <p:spPr>
            <a:xfrm>
              <a:off x="6346559" y="2603348"/>
              <a:ext cx="22900" cy="48754"/>
            </a:xfrm>
            <a:custGeom>
              <a:avLst/>
              <a:gdLst/>
              <a:ahLst/>
              <a:cxnLst/>
              <a:rect l="l" t="t" r="r" b="b"/>
              <a:pathLst>
                <a:path w="566" h="1205" extrusionOk="0">
                  <a:moveTo>
                    <a:pt x="63" y="0"/>
                  </a:moveTo>
                  <a:cubicBezTo>
                    <a:pt x="31" y="0"/>
                    <a:pt x="0" y="25"/>
                    <a:pt x="12" y="63"/>
                  </a:cubicBezTo>
                  <a:cubicBezTo>
                    <a:pt x="133" y="441"/>
                    <a:pt x="296" y="812"/>
                    <a:pt x="457" y="1178"/>
                  </a:cubicBezTo>
                  <a:cubicBezTo>
                    <a:pt x="465" y="1196"/>
                    <a:pt x="480" y="1204"/>
                    <a:pt x="495" y="1204"/>
                  </a:cubicBezTo>
                  <a:cubicBezTo>
                    <a:pt x="528" y="1204"/>
                    <a:pt x="566" y="1166"/>
                    <a:pt x="547" y="1124"/>
                  </a:cubicBezTo>
                  <a:cubicBezTo>
                    <a:pt x="390" y="769"/>
                    <a:pt x="230" y="408"/>
                    <a:pt x="113" y="37"/>
                  </a:cubicBezTo>
                  <a:cubicBezTo>
                    <a:pt x="104" y="11"/>
                    <a:pt x="84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2529;p64">
              <a:extLst>
                <a:ext uri="{FF2B5EF4-FFF2-40B4-BE49-F238E27FC236}">
                  <a16:creationId xmlns:a16="http://schemas.microsoft.com/office/drawing/2014/main" id="{8C97A6EA-344E-4E2B-B95C-37C54D379287}"/>
                </a:ext>
              </a:extLst>
            </p:cNvPr>
            <p:cNvSpPr/>
            <p:nvPr/>
          </p:nvSpPr>
          <p:spPr>
            <a:xfrm>
              <a:off x="6384835" y="2588863"/>
              <a:ext cx="18976" cy="50494"/>
            </a:xfrm>
            <a:custGeom>
              <a:avLst/>
              <a:gdLst/>
              <a:ahLst/>
              <a:cxnLst/>
              <a:rect l="l" t="t" r="r" b="b"/>
              <a:pathLst>
                <a:path w="469" h="1248" extrusionOk="0">
                  <a:moveTo>
                    <a:pt x="64" y="0"/>
                  </a:moveTo>
                  <a:cubicBezTo>
                    <a:pt x="32" y="0"/>
                    <a:pt x="1" y="25"/>
                    <a:pt x="13" y="63"/>
                  </a:cubicBezTo>
                  <a:cubicBezTo>
                    <a:pt x="130" y="444"/>
                    <a:pt x="240" y="829"/>
                    <a:pt x="358" y="1211"/>
                  </a:cubicBezTo>
                  <a:cubicBezTo>
                    <a:pt x="364" y="1236"/>
                    <a:pt x="384" y="1247"/>
                    <a:pt x="405" y="1247"/>
                  </a:cubicBezTo>
                  <a:cubicBezTo>
                    <a:pt x="436" y="1247"/>
                    <a:pt x="468" y="1222"/>
                    <a:pt x="458" y="1184"/>
                  </a:cubicBezTo>
                  <a:cubicBezTo>
                    <a:pt x="341" y="803"/>
                    <a:pt x="227" y="418"/>
                    <a:pt x="113" y="36"/>
                  </a:cubicBezTo>
                  <a:cubicBezTo>
                    <a:pt x="105" y="11"/>
                    <a:pt x="84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2530;p64">
              <a:extLst>
                <a:ext uri="{FF2B5EF4-FFF2-40B4-BE49-F238E27FC236}">
                  <a16:creationId xmlns:a16="http://schemas.microsoft.com/office/drawing/2014/main" id="{FEA48357-CE16-43A3-90F5-35AF014BB330}"/>
                </a:ext>
              </a:extLst>
            </p:cNvPr>
            <p:cNvSpPr/>
            <p:nvPr/>
          </p:nvSpPr>
          <p:spPr>
            <a:xfrm>
              <a:off x="6474456" y="2637376"/>
              <a:ext cx="17398" cy="43656"/>
            </a:xfrm>
            <a:custGeom>
              <a:avLst/>
              <a:gdLst/>
              <a:ahLst/>
              <a:cxnLst/>
              <a:rect l="l" t="t" r="r" b="b"/>
              <a:pathLst>
                <a:path w="430" h="1079" extrusionOk="0">
                  <a:moveTo>
                    <a:pt x="365" y="0"/>
                  </a:moveTo>
                  <a:cubicBezTo>
                    <a:pt x="345" y="0"/>
                    <a:pt x="325" y="11"/>
                    <a:pt x="317" y="36"/>
                  </a:cubicBezTo>
                  <a:cubicBezTo>
                    <a:pt x="227" y="323"/>
                    <a:pt x="141" y="607"/>
                    <a:pt x="50" y="892"/>
                  </a:cubicBezTo>
                  <a:cubicBezTo>
                    <a:pt x="36" y="932"/>
                    <a:pt x="27" y="975"/>
                    <a:pt x="13" y="1015"/>
                  </a:cubicBezTo>
                  <a:cubicBezTo>
                    <a:pt x="1" y="1054"/>
                    <a:pt x="32" y="1079"/>
                    <a:pt x="64" y="1079"/>
                  </a:cubicBezTo>
                  <a:cubicBezTo>
                    <a:pt x="85" y="1079"/>
                    <a:pt x="105" y="1068"/>
                    <a:pt x="113" y="1043"/>
                  </a:cubicBezTo>
                  <a:cubicBezTo>
                    <a:pt x="201" y="758"/>
                    <a:pt x="291" y="473"/>
                    <a:pt x="378" y="186"/>
                  </a:cubicBezTo>
                  <a:cubicBezTo>
                    <a:pt x="391" y="146"/>
                    <a:pt x="405" y="105"/>
                    <a:pt x="418" y="65"/>
                  </a:cubicBezTo>
                  <a:cubicBezTo>
                    <a:pt x="430" y="26"/>
                    <a:pt x="397" y="0"/>
                    <a:pt x="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2531;p64">
              <a:extLst>
                <a:ext uri="{FF2B5EF4-FFF2-40B4-BE49-F238E27FC236}">
                  <a16:creationId xmlns:a16="http://schemas.microsoft.com/office/drawing/2014/main" id="{1DE63AC8-7A18-467F-9435-3B9A4947E871}"/>
                </a:ext>
              </a:extLst>
            </p:cNvPr>
            <p:cNvSpPr/>
            <p:nvPr/>
          </p:nvSpPr>
          <p:spPr>
            <a:xfrm>
              <a:off x="6504195" y="2655422"/>
              <a:ext cx="23507" cy="39853"/>
            </a:xfrm>
            <a:custGeom>
              <a:avLst/>
              <a:gdLst/>
              <a:ahLst/>
              <a:cxnLst/>
              <a:rect l="l" t="t" r="r" b="b"/>
              <a:pathLst>
                <a:path w="581" h="985" extrusionOk="0">
                  <a:moveTo>
                    <a:pt x="511" y="0"/>
                  </a:moveTo>
                  <a:cubicBezTo>
                    <a:pt x="495" y="0"/>
                    <a:pt x="479" y="8"/>
                    <a:pt x="470" y="27"/>
                  </a:cubicBezTo>
                  <a:cubicBezTo>
                    <a:pt x="339" y="282"/>
                    <a:pt x="209" y="540"/>
                    <a:pt x="78" y="797"/>
                  </a:cubicBezTo>
                  <a:cubicBezTo>
                    <a:pt x="58" y="834"/>
                    <a:pt x="41" y="871"/>
                    <a:pt x="21" y="907"/>
                  </a:cubicBezTo>
                  <a:cubicBezTo>
                    <a:pt x="0" y="947"/>
                    <a:pt x="37" y="985"/>
                    <a:pt x="71" y="985"/>
                  </a:cubicBezTo>
                  <a:cubicBezTo>
                    <a:pt x="87" y="985"/>
                    <a:pt x="102" y="977"/>
                    <a:pt x="112" y="958"/>
                  </a:cubicBezTo>
                  <a:cubicBezTo>
                    <a:pt x="242" y="700"/>
                    <a:pt x="373" y="442"/>
                    <a:pt x="503" y="185"/>
                  </a:cubicBezTo>
                  <a:cubicBezTo>
                    <a:pt x="523" y="152"/>
                    <a:pt x="540" y="115"/>
                    <a:pt x="560" y="78"/>
                  </a:cubicBezTo>
                  <a:cubicBezTo>
                    <a:pt x="581" y="37"/>
                    <a:pt x="545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2532;p64">
              <a:extLst>
                <a:ext uri="{FF2B5EF4-FFF2-40B4-BE49-F238E27FC236}">
                  <a16:creationId xmlns:a16="http://schemas.microsoft.com/office/drawing/2014/main" id="{639E27E4-52FF-4B3C-8972-1FCF141FCE50}"/>
                </a:ext>
              </a:extLst>
            </p:cNvPr>
            <p:cNvSpPr/>
            <p:nvPr/>
          </p:nvSpPr>
          <p:spPr>
            <a:xfrm>
              <a:off x="6184836" y="1872054"/>
              <a:ext cx="521691" cy="308184"/>
            </a:xfrm>
            <a:custGeom>
              <a:avLst/>
              <a:gdLst/>
              <a:ahLst/>
              <a:cxnLst/>
              <a:rect l="l" t="t" r="r" b="b"/>
              <a:pathLst>
                <a:path w="12894" h="7617" extrusionOk="0">
                  <a:moveTo>
                    <a:pt x="12328" y="1"/>
                  </a:moveTo>
                  <a:lnTo>
                    <a:pt x="562" y="67"/>
                  </a:lnTo>
                  <a:cubicBezTo>
                    <a:pt x="244" y="67"/>
                    <a:pt x="0" y="345"/>
                    <a:pt x="34" y="660"/>
                  </a:cubicBezTo>
                  <a:lnTo>
                    <a:pt x="810" y="7616"/>
                  </a:lnTo>
                  <a:lnTo>
                    <a:pt x="12230" y="7553"/>
                  </a:lnTo>
                  <a:lnTo>
                    <a:pt x="12863" y="583"/>
                  </a:lnTo>
                  <a:cubicBezTo>
                    <a:pt x="12893" y="268"/>
                    <a:pt x="12642" y="1"/>
                    <a:pt x="12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2533;p64">
              <a:extLst>
                <a:ext uri="{FF2B5EF4-FFF2-40B4-BE49-F238E27FC236}">
                  <a16:creationId xmlns:a16="http://schemas.microsoft.com/office/drawing/2014/main" id="{83B090EB-27D4-4806-849A-2F29DF14E57B}"/>
                </a:ext>
              </a:extLst>
            </p:cNvPr>
            <p:cNvSpPr/>
            <p:nvPr/>
          </p:nvSpPr>
          <p:spPr>
            <a:xfrm>
              <a:off x="6215829" y="2176686"/>
              <a:ext cx="466180" cy="41997"/>
            </a:xfrm>
            <a:custGeom>
              <a:avLst/>
              <a:gdLst/>
              <a:ahLst/>
              <a:cxnLst/>
              <a:rect l="l" t="t" r="r" b="b"/>
              <a:pathLst>
                <a:path w="11522" h="1038" extrusionOk="0">
                  <a:moveTo>
                    <a:pt x="0" y="1"/>
                  </a:moveTo>
                  <a:lnTo>
                    <a:pt x="71" y="1038"/>
                  </a:lnTo>
                  <a:lnTo>
                    <a:pt x="11461" y="974"/>
                  </a:lnTo>
                  <a:lnTo>
                    <a:pt x="11522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2534;p64">
              <a:extLst>
                <a:ext uri="{FF2B5EF4-FFF2-40B4-BE49-F238E27FC236}">
                  <a16:creationId xmlns:a16="http://schemas.microsoft.com/office/drawing/2014/main" id="{0EE4CB5C-9469-4668-A8D4-026973B8F569}"/>
                </a:ext>
              </a:extLst>
            </p:cNvPr>
            <p:cNvSpPr/>
            <p:nvPr/>
          </p:nvSpPr>
          <p:spPr>
            <a:xfrm>
              <a:off x="6858149" y="1913203"/>
              <a:ext cx="57817" cy="38518"/>
            </a:xfrm>
            <a:custGeom>
              <a:avLst/>
              <a:gdLst/>
              <a:ahLst/>
              <a:cxnLst/>
              <a:rect l="l" t="t" r="r" b="b"/>
              <a:pathLst>
                <a:path w="1429" h="952" extrusionOk="0">
                  <a:moveTo>
                    <a:pt x="708" y="0"/>
                  </a:moveTo>
                  <a:cubicBezTo>
                    <a:pt x="658" y="0"/>
                    <a:pt x="625" y="56"/>
                    <a:pt x="606" y="105"/>
                  </a:cubicBezTo>
                  <a:cubicBezTo>
                    <a:pt x="556" y="218"/>
                    <a:pt x="508" y="332"/>
                    <a:pt x="462" y="446"/>
                  </a:cubicBezTo>
                  <a:cubicBezTo>
                    <a:pt x="455" y="332"/>
                    <a:pt x="408" y="221"/>
                    <a:pt x="328" y="138"/>
                  </a:cubicBezTo>
                  <a:cubicBezTo>
                    <a:pt x="295" y="105"/>
                    <a:pt x="255" y="76"/>
                    <a:pt x="209" y="76"/>
                  </a:cubicBezTo>
                  <a:cubicBezTo>
                    <a:pt x="203" y="76"/>
                    <a:pt x="197" y="76"/>
                    <a:pt x="190" y="77"/>
                  </a:cubicBezTo>
                  <a:cubicBezTo>
                    <a:pt x="134" y="91"/>
                    <a:pt x="100" y="155"/>
                    <a:pt x="84" y="212"/>
                  </a:cubicBezTo>
                  <a:cubicBezTo>
                    <a:pt x="0" y="546"/>
                    <a:pt x="268" y="921"/>
                    <a:pt x="612" y="951"/>
                  </a:cubicBezTo>
                  <a:lnTo>
                    <a:pt x="636" y="794"/>
                  </a:lnTo>
                  <a:cubicBezTo>
                    <a:pt x="689" y="806"/>
                    <a:pt x="736" y="813"/>
                    <a:pt x="778" y="813"/>
                  </a:cubicBezTo>
                  <a:cubicBezTo>
                    <a:pt x="868" y="813"/>
                    <a:pt x="939" y="781"/>
                    <a:pt x="1021" y="697"/>
                  </a:cubicBezTo>
                  <a:cubicBezTo>
                    <a:pt x="1141" y="573"/>
                    <a:pt x="1429" y="312"/>
                    <a:pt x="1242" y="178"/>
                  </a:cubicBezTo>
                  <a:cubicBezTo>
                    <a:pt x="1210" y="156"/>
                    <a:pt x="1181" y="146"/>
                    <a:pt x="1153" y="146"/>
                  </a:cubicBezTo>
                  <a:cubicBezTo>
                    <a:pt x="1013" y="146"/>
                    <a:pt x="908" y="385"/>
                    <a:pt x="780" y="466"/>
                  </a:cubicBezTo>
                  <a:cubicBezTo>
                    <a:pt x="806" y="355"/>
                    <a:pt x="810" y="238"/>
                    <a:pt x="797" y="125"/>
                  </a:cubicBezTo>
                  <a:cubicBezTo>
                    <a:pt x="790" y="71"/>
                    <a:pt x="766" y="8"/>
                    <a:pt x="712" y="0"/>
                  </a:cubicBezTo>
                  <a:cubicBezTo>
                    <a:pt x="711" y="0"/>
                    <a:pt x="710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2535;p64">
              <a:extLst>
                <a:ext uri="{FF2B5EF4-FFF2-40B4-BE49-F238E27FC236}">
                  <a16:creationId xmlns:a16="http://schemas.microsoft.com/office/drawing/2014/main" id="{37EB5F60-08E5-4FE3-8A3C-7C0AC47E3C98}"/>
                </a:ext>
              </a:extLst>
            </p:cNvPr>
            <p:cNvSpPr/>
            <p:nvPr/>
          </p:nvSpPr>
          <p:spPr>
            <a:xfrm>
              <a:off x="6801261" y="1942012"/>
              <a:ext cx="130686" cy="231067"/>
            </a:xfrm>
            <a:custGeom>
              <a:avLst/>
              <a:gdLst/>
              <a:ahLst/>
              <a:cxnLst/>
              <a:rect l="l" t="t" r="r" b="b"/>
              <a:pathLst>
                <a:path w="3230" h="5711" extrusionOk="0">
                  <a:moveTo>
                    <a:pt x="1974" y="1"/>
                  </a:moveTo>
                  <a:cubicBezTo>
                    <a:pt x="1655" y="1"/>
                    <a:pt x="1326" y="120"/>
                    <a:pt x="1078" y="323"/>
                  </a:cubicBezTo>
                  <a:cubicBezTo>
                    <a:pt x="637" y="681"/>
                    <a:pt x="409" y="1240"/>
                    <a:pt x="279" y="1792"/>
                  </a:cubicBezTo>
                  <a:cubicBezTo>
                    <a:pt x="1" y="2990"/>
                    <a:pt x="319" y="4499"/>
                    <a:pt x="1095" y="5452"/>
                  </a:cubicBezTo>
                  <a:cubicBezTo>
                    <a:pt x="1232" y="5620"/>
                    <a:pt x="1225" y="5623"/>
                    <a:pt x="1433" y="5687"/>
                  </a:cubicBezTo>
                  <a:cubicBezTo>
                    <a:pt x="1486" y="5703"/>
                    <a:pt x="1542" y="5711"/>
                    <a:pt x="1598" y="5711"/>
                  </a:cubicBezTo>
                  <a:cubicBezTo>
                    <a:pt x="1762" y="5711"/>
                    <a:pt x="1926" y="5641"/>
                    <a:pt x="2008" y="5500"/>
                  </a:cubicBezTo>
                  <a:lnTo>
                    <a:pt x="2293" y="5014"/>
                  </a:lnTo>
                  <a:cubicBezTo>
                    <a:pt x="2778" y="3991"/>
                    <a:pt x="3153" y="2996"/>
                    <a:pt x="3203" y="1862"/>
                  </a:cubicBezTo>
                  <a:cubicBezTo>
                    <a:pt x="3230" y="1316"/>
                    <a:pt x="3069" y="570"/>
                    <a:pt x="2644" y="226"/>
                  </a:cubicBezTo>
                  <a:cubicBezTo>
                    <a:pt x="2454" y="70"/>
                    <a:pt x="2217" y="1"/>
                    <a:pt x="19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2536;p64">
              <a:extLst>
                <a:ext uri="{FF2B5EF4-FFF2-40B4-BE49-F238E27FC236}">
                  <a16:creationId xmlns:a16="http://schemas.microsoft.com/office/drawing/2014/main" id="{B11EA88E-3DEB-408A-B395-93BF3ABA7B16}"/>
                </a:ext>
              </a:extLst>
            </p:cNvPr>
            <p:cNvSpPr/>
            <p:nvPr/>
          </p:nvSpPr>
          <p:spPr>
            <a:xfrm>
              <a:off x="6837959" y="1942538"/>
              <a:ext cx="38923" cy="202462"/>
            </a:xfrm>
            <a:custGeom>
              <a:avLst/>
              <a:gdLst/>
              <a:ahLst/>
              <a:cxnLst/>
              <a:rect l="l" t="t" r="r" b="b"/>
              <a:pathLst>
                <a:path w="962" h="5004" extrusionOk="0">
                  <a:moveTo>
                    <a:pt x="898" y="0"/>
                  </a:moveTo>
                  <a:cubicBezTo>
                    <a:pt x="889" y="0"/>
                    <a:pt x="879" y="4"/>
                    <a:pt x="870" y="12"/>
                  </a:cubicBezTo>
                  <a:cubicBezTo>
                    <a:pt x="657" y="206"/>
                    <a:pt x="509" y="464"/>
                    <a:pt x="396" y="728"/>
                  </a:cubicBezTo>
                  <a:cubicBezTo>
                    <a:pt x="268" y="1029"/>
                    <a:pt x="184" y="1347"/>
                    <a:pt x="124" y="1669"/>
                  </a:cubicBezTo>
                  <a:cubicBezTo>
                    <a:pt x="4" y="2341"/>
                    <a:pt x="0" y="3044"/>
                    <a:pt x="114" y="3717"/>
                  </a:cubicBezTo>
                  <a:cubicBezTo>
                    <a:pt x="188" y="4145"/>
                    <a:pt x="315" y="4563"/>
                    <a:pt x="456" y="4974"/>
                  </a:cubicBezTo>
                  <a:cubicBezTo>
                    <a:pt x="462" y="4994"/>
                    <a:pt x="479" y="5003"/>
                    <a:pt x="496" y="5003"/>
                  </a:cubicBezTo>
                  <a:cubicBezTo>
                    <a:pt x="521" y="5003"/>
                    <a:pt x="546" y="4983"/>
                    <a:pt x="536" y="4951"/>
                  </a:cubicBezTo>
                  <a:cubicBezTo>
                    <a:pt x="416" y="4593"/>
                    <a:pt x="302" y="4231"/>
                    <a:pt x="228" y="3860"/>
                  </a:cubicBezTo>
                  <a:cubicBezTo>
                    <a:pt x="155" y="3496"/>
                    <a:pt x="124" y="3130"/>
                    <a:pt x="121" y="2759"/>
                  </a:cubicBezTo>
                  <a:cubicBezTo>
                    <a:pt x="114" y="2130"/>
                    <a:pt x="201" y="1488"/>
                    <a:pt x="422" y="895"/>
                  </a:cubicBezTo>
                  <a:cubicBezTo>
                    <a:pt x="533" y="594"/>
                    <a:pt x="686" y="290"/>
                    <a:pt x="930" y="72"/>
                  </a:cubicBezTo>
                  <a:cubicBezTo>
                    <a:pt x="962" y="43"/>
                    <a:pt x="932" y="0"/>
                    <a:pt x="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2537;p64">
              <a:extLst>
                <a:ext uri="{FF2B5EF4-FFF2-40B4-BE49-F238E27FC236}">
                  <a16:creationId xmlns:a16="http://schemas.microsoft.com/office/drawing/2014/main" id="{F5B9809A-FCD9-41D2-9A81-4914BEC3FB6F}"/>
                </a:ext>
              </a:extLst>
            </p:cNvPr>
            <p:cNvSpPr/>
            <p:nvPr/>
          </p:nvSpPr>
          <p:spPr>
            <a:xfrm>
              <a:off x="6876761" y="1942659"/>
              <a:ext cx="29212" cy="189474"/>
            </a:xfrm>
            <a:custGeom>
              <a:avLst/>
              <a:gdLst/>
              <a:ahLst/>
              <a:cxnLst/>
              <a:rect l="l" t="t" r="r" b="b"/>
              <a:pathLst>
                <a:path w="722" h="4683" extrusionOk="0">
                  <a:moveTo>
                    <a:pt x="352" y="0"/>
                  </a:moveTo>
                  <a:cubicBezTo>
                    <a:pt x="326" y="0"/>
                    <a:pt x="299" y="20"/>
                    <a:pt x="309" y="52"/>
                  </a:cubicBezTo>
                  <a:cubicBezTo>
                    <a:pt x="538" y="671"/>
                    <a:pt x="581" y="1357"/>
                    <a:pt x="544" y="2013"/>
                  </a:cubicBezTo>
                  <a:cubicBezTo>
                    <a:pt x="504" y="2642"/>
                    <a:pt x="383" y="3275"/>
                    <a:pt x="226" y="3884"/>
                  </a:cubicBezTo>
                  <a:cubicBezTo>
                    <a:pt x="159" y="4135"/>
                    <a:pt x="85" y="4382"/>
                    <a:pt x="8" y="4630"/>
                  </a:cubicBezTo>
                  <a:cubicBezTo>
                    <a:pt x="1" y="4662"/>
                    <a:pt x="26" y="4682"/>
                    <a:pt x="52" y="4682"/>
                  </a:cubicBezTo>
                  <a:cubicBezTo>
                    <a:pt x="69" y="4682"/>
                    <a:pt x="85" y="4673"/>
                    <a:pt x="92" y="4653"/>
                  </a:cubicBezTo>
                  <a:cubicBezTo>
                    <a:pt x="437" y="3509"/>
                    <a:pt x="721" y="2314"/>
                    <a:pt x="618" y="1113"/>
                  </a:cubicBezTo>
                  <a:cubicBezTo>
                    <a:pt x="587" y="745"/>
                    <a:pt x="521" y="377"/>
                    <a:pt x="393" y="29"/>
                  </a:cubicBezTo>
                  <a:cubicBezTo>
                    <a:pt x="387" y="9"/>
                    <a:pt x="369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2538;p64">
              <a:extLst>
                <a:ext uri="{FF2B5EF4-FFF2-40B4-BE49-F238E27FC236}">
                  <a16:creationId xmlns:a16="http://schemas.microsoft.com/office/drawing/2014/main" id="{8666FB35-BA6E-49B2-8127-A29FD40698C5}"/>
                </a:ext>
              </a:extLst>
            </p:cNvPr>
            <p:cNvSpPr/>
            <p:nvPr/>
          </p:nvSpPr>
          <p:spPr>
            <a:xfrm>
              <a:off x="6806966" y="2132260"/>
              <a:ext cx="122149" cy="84683"/>
            </a:xfrm>
            <a:custGeom>
              <a:avLst/>
              <a:gdLst/>
              <a:ahLst/>
              <a:cxnLst/>
              <a:rect l="l" t="t" r="r" b="b"/>
              <a:pathLst>
                <a:path w="3019" h="2093" extrusionOk="0">
                  <a:moveTo>
                    <a:pt x="3018" y="1"/>
                  </a:moveTo>
                  <a:lnTo>
                    <a:pt x="0" y="47"/>
                  </a:lnTo>
                  <a:lnTo>
                    <a:pt x="311" y="2092"/>
                  </a:lnTo>
                  <a:lnTo>
                    <a:pt x="2530" y="2092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2539;p64">
              <a:extLst>
                <a:ext uri="{FF2B5EF4-FFF2-40B4-BE49-F238E27FC236}">
                  <a16:creationId xmlns:a16="http://schemas.microsoft.com/office/drawing/2014/main" id="{3D8CBEAB-3E63-4AC7-A07C-2A373BA2DF1D}"/>
                </a:ext>
              </a:extLst>
            </p:cNvPr>
            <p:cNvSpPr/>
            <p:nvPr/>
          </p:nvSpPr>
          <p:spPr>
            <a:xfrm>
              <a:off x="6788839" y="2107214"/>
              <a:ext cx="154881" cy="41229"/>
            </a:xfrm>
            <a:custGeom>
              <a:avLst/>
              <a:gdLst/>
              <a:ahLst/>
              <a:cxnLst/>
              <a:rect l="l" t="t" r="r" b="b"/>
              <a:pathLst>
                <a:path w="3828" h="1019" extrusionOk="0">
                  <a:moveTo>
                    <a:pt x="96" y="1"/>
                  </a:moveTo>
                  <a:cubicBezTo>
                    <a:pt x="40" y="1"/>
                    <a:pt x="0" y="54"/>
                    <a:pt x="16" y="108"/>
                  </a:cubicBezTo>
                  <a:lnTo>
                    <a:pt x="234" y="847"/>
                  </a:lnTo>
                  <a:cubicBezTo>
                    <a:pt x="244" y="884"/>
                    <a:pt x="274" y="907"/>
                    <a:pt x="311" y="907"/>
                  </a:cubicBezTo>
                  <a:lnTo>
                    <a:pt x="3506" y="1018"/>
                  </a:lnTo>
                  <a:cubicBezTo>
                    <a:pt x="3547" y="1018"/>
                    <a:pt x="3580" y="992"/>
                    <a:pt x="3590" y="955"/>
                  </a:cubicBezTo>
                  <a:lnTo>
                    <a:pt x="3815" y="104"/>
                  </a:lnTo>
                  <a:cubicBezTo>
                    <a:pt x="3828" y="51"/>
                    <a:pt x="3788" y="1"/>
                    <a:pt x="37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2540;p64">
              <a:extLst>
                <a:ext uri="{FF2B5EF4-FFF2-40B4-BE49-F238E27FC236}">
                  <a16:creationId xmlns:a16="http://schemas.microsoft.com/office/drawing/2014/main" id="{E59CF179-FCBB-4B52-B384-ED99E4BA742F}"/>
                </a:ext>
              </a:extLst>
            </p:cNvPr>
            <p:cNvSpPr/>
            <p:nvPr/>
          </p:nvSpPr>
          <p:spPr>
            <a:xfrm>
              <a:off x="6807775" y="2144317"/>
              <a:ext cx="850" cy="202"/>
            </a:xfrm>
            <a:custGeom>
              <a:avLst/>
              <a:gdLst/>
              <a:ahLst/>
              <a:cxnLst/>
              <a:rect l="l" t="t" r="r" b="b"/>
              <a:pathLst>
                <a:path w="21" h="5" extrusionOk="0">
                  <a:moveTo>
                    <a:pt x="0" y="1"/>
                  </a:moveTo>
                  <a:lnTo>
                    <a:pt x="20" y="4"/>
                  </a:lnTo>
                  <a:lnTo>
                    <a:pt x="20" y="4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FCB6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2541;p64">
              <a:extLst>
                <a:ext uri="{FF2B5EF4-FFF2-40B4-BE49-F238E27FC236}">
                  <a16:creationId xmlns:a16="http://schemas.microsoft.com/office/drawing/2014/main" id="{B940928A-86B8-4133-A411-15530956A210}"/>
                </a:ext>
              </a:extLst>
            </p:cNvPr>
            <p:cNvSpPr/>
            <p:nvPr/>
          </p:nvSpPr>
          <p:spPr>
            <a:xfrm>
              <a:off x="6920014" y="2169889"/>
              <a:ext cx="283" cy="1416"/>
            </a:xfrm>
            <a:custGeom>
              <a:avLst/>
              <a:gdLst/>
              <a:ahLst/>
              <a:cxnLst/>
              <a:rect l="l" t="t" r="r" b="b"/>
              <a:pathLst>
                <a:path w="7" h="35" extrusionOk="0">
                  <a:moveTo>
                    <a:pt x="7" y="1"/>
                  </a:move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2542;p64">
              <a:extLst>
                <a:ext uri="{FF2B5EF4-FFF2-40B4-BE49-F238E27FC236}">
                  <a16:creationId xmlns:a16="http://schemas.microsoft.com/office/drawing/2014/main" id="{6292B63C-77C9-4DD6-B7E2-FFB80A7D34B0}"/>
                </a:ext>
              </a:extLst>
            </p:cNvPr>
            <p:cNvSpPr/>
            <p:nvPr/>
          </p:nvSpPr>
          <p:spPr>
            <a:xfrm>
              <a:off x="6808463" y="2144317"/>
              <a:ext cx="115068" cy="26987"/>
            </a:xfrm>
            <a:custGeom>
              <a:avLst/>
              <a:gdLst/>
              <a:ahLst/>
              <a:cxnLst/>
              <a:rect l="l" t="t" r="r" b="b"/>
              <a:pathLst>
                <a:path w="2844" h="667" extrusionOk="0">
                  <a:moveTo>
                    <a:pt x="0" y="1"/>
                  </a:moveTo>
                  <a:lnTo>
                    <a:pt x="3" y="4"/>
                  </a:lnTo>
                  <a:lnTo>
                    <a:pt x="2757" y="667"/>
                  </a:lnTo>
                  <a:lnTo>
                    <a:pt x="2764" y="633"/>
                  </a:lnTo>
                  <a:lnTo>
                    <a:pt x="2844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2543;p64">
              <a:extLst>
                <a:ext uri="{FF2B5EF4-FFF2-40B4-BE49-F238E27FC236}">
                  <a16:creationId xmlns:a16="http://schemas.microsoft.com/office/drawing/2014/main" id="{B673C138-A4EF-4643-8D43-7FC202C16E35}"/>
                </a:ext>
              </a:extLst>
            </p:cNvPr>
            <p:cNvSpPr/>
            <p:nvPr/>
          </p:nvSpPr>
          <p:spPr>
            <a:xfrm>
              <a:off x="6841641" y="1970294"/>
              <a:ext cx="4734" cy="7890"/>
            </a:xfrm>
            <a:custGeom>
              <a:avLst/>
              <a:gdLst/>
              <a:ahLst/>
              <a:cxnLst/>
              <a:rect l="l" t="t" r="r" b="b"/>
              <a:pathLst>
                <a:path w="117" h="195" extrusionOk="0">
                  <a:moveTo>
                    <a:pt x="74" y="0"/>
                  </a:moveTo>
                  <a:cubicBezTo>
                    <a:pt x="56" y="0"/>
                    <a:pt x="39" y="13"/>
                    <a:pt x="33" y="32"/>
                  </a:cubicBezTo>
                  <a:cubicBezTo>
                    <a:pt x="23" y="69"/>
                    <a:pt x="13" y="106"/>
                    <a:pt x="3" y="139"/>
                  </a:cubicBezTo>
                  <a:cubicBezTo>
                    <a:pt x="0" y="152"/>
                    <a:pt x="3" y="163"/>
                    <a:pt x="7" y="172"/>
                  </a:cubicBezTo>
                  <a:cubicBezTo>
                    <a:pt x="13" y="183"/>
                    <a:pt x="23" y="189"/>
                    <a:pt x="33" y="192"/>
                  </a:cubicBezTo>
                  <a:cubicBezTo>
                    <a:pt x="37" y="194"/>
                    <a:pt x="42" y="194"/>
                    <a:pt x="46" y="194"/>
                  </a:cubicBezTo>
                  <a:cubicBezTo>
                    <a:pt x="65" y="194"/>
                    <a:pt x="82" y="182"/>
                    <a:pt x="87" y="163"/>
                  </a:cubicBezTo>
                  <a:cubicBezTo>
                    <a:pt x="97" y="126"/>
                    <a:pt x="107" y="89"/>
                    <a:pt x="113" y="55"/>
                  </a:cubicBezTo>
                  <a:cubicBezTo>
                    <a:pt x="117" y="42"/>
                    <a:pt x="117" y="32"/>
                    <a:pt x="110" y="22"/>
                  </a:cubicBezTo>
                  <a:cubicBezTo>
                    <a:pt x="107" y="12"/>
                    <a:pt x="97" y="5"/>
                    <a:pt x="87" y="2"/>
                  </a:cubicBezTo>
                  <a:cubicBezTo>
                    <a:pt x="83" y="1"/>
                    <a:pt x="78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2544;p64">
              <a:extLst>
                <a:ext uri="{FF2B5EF4-FFF2-40B4-BE49-F238E27FC236}">
                  <a16:creationId xmlns:a16="http://schemas.microsoft.com/office/drawing/2014/main" id="{F59F8FC1-5F82-400B-B373-E2CD083735BB}"/>
                </a:ext>
              </a:extLst>
            </p:cNvPr>
            <p:cNvSpPr/>
            <p:nvPr/>
          </p:nvSpPr>
          <p:spPr>
            <a:xfrm>
              <a:off x="6831202" y="2040089"/>
              <a:ext cx="3965" cy="8011"/>
            </a:xfrm>
            <a:custGeom>
              <a:avLst/>
              <a:gdLst/>
              <a:ahLst/>
              <a:cxnLst/>
              <a:rect l="l" t="t" r="r" b="b"/>
              <a:pathLst>
                <a:path w="98" h="198" extrusionOk="0">
                  <a:moveTo>
                    <a:pt x="53" y="0"/>
                  </a:moveTo>
                  <a:cubicBezTo>
                    <a:pt x="44" y="0"/>
                    <a:pt x="30" y="4"/>
                    <a:pt x="24" y="10"/>
                  </a:cubicBezTo>
                  <a:cubicBezTo>
                    <a:pt x="17" y="21"/>
                    <a:pt x="13" y="30"/>
                    <a:pt x="10" y="44"/>
                  </a:cubicBezTo>
                  <a:cubicBezTo>
                    <a:pt x="7" y="81"/>
                    <a:pt x="4" y="117"/>
                    <a:pt x="0" y="154"/>
                  </a:cubicBezTo>
                  <a:cubicBezTo>
                    <a:pt x="0" y="164"/>
                    <a:pt x="7" y="177"/>
                    <a:pt x="13" y="184"/>
                  </a:cubicBezTo>
                  <a:cubicBezTo>
                    <a:pt x="20" y="191"/>
                    <a:pt x="33" y="197"/>
                    <a:pt x="44" y="197"/>
                  </a:cubicBezTo>
                  <a:cubicBezTo>
                    <a:pt x="57" y="197"/>
                    <a:pt x="67" y="194"/>
                    <a:pt x="73" y="184"/>
                  </a:cubicBezTo>
                  <a:cubicBezTo>
                    <a:pt x="84" y="177"/>
                    <a:pt x="87" y="168"/>
                    <a:pt x="87" y="154"/>
                  </a:cubicBezTo>
                  <a:cubicBezTo>
                    <a:pt x="90" y="117"/>
                    <a:pt x="93" y="81"/>
                    <a:pt x="98" y="44"/>
                  </a:cubicBezTo>
                  <a:cubicBezTo>
                    <a:pt x="98" y="30"/>
                    <a:pt x="90" y="21"/>
                    <a:pt x="84" y="10"/>
                  </a:cubicBezTo>
                  <a:cubicBezTo>
                    <a:pt x="77" y="4"/>
                    <a:pt x="64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2545;p64">
              <a:extLst>
                <a:ext uri="{FF2B5EF4-FFF2-40B4-BE49-F238E27FC236}">
                  <a16:creationId xmlns:a16="http://schemas.microsoft.com/office/drawing/2014/main" id="{FD2F1BED-F260-4C2E-A3D4-C880E1504280}"/>
                </a:ext>
              </a:extLst>
            </p:cNvPr>
            <p:cNvSpPr/>
            <p:nvPr/>
          </p:nvSpPr>
          <p:spPr>
            <a:xfrm>
              <a:off x="6876680" y="2003512"/>
              <a:ext cx="3965" cy="8011"/>
            </a:xfrm>
            <a:custGeom>
              <a:avLst/>
              <a:gdLst/>
              <a:ahLst/>
              <a:cxnLst/>
              <a:rect l="l" t="t" r="r" b="b"/>
              <a:pathLst>
                <a:path w="98" h="198" extrusionOk="0">
                  <a:moveTo>
                    <a:pt x="54" y="1"/>
                  </a:moveTo>
                  <a:cubicBezTo>
                    <a:pt x="41" y="1"/>
                    <a:pt x="30" y="4"/>
                    <a:pt x="24" y="11"/>
                  </a:cubicBezTo>
                  <a:cubicBezTo>
                    <a:pt x="14" y="21"/>
                    <a:pt x="10" y="31"/>
                    <a:pt x="10" y="41"/>
                  </a:cubicBezTo>
                  <a:cubicBezTo>
                    <a:pt x="7" y="81"/>
                    <a:pt x="4" y="117"/>
                    <a:pt x="1" y="154"/>
                  </a:cubicBezTo>
                  <a:cubicBezTo>
                    <a:pt x="1" y="165"/>
                    <a:pt x="7" y="178"/>
                    <a:pt x="14" y="185"/>
                  </a:cubicBezTo>
                  <a:cubicBezTo>
                    <a:pt x="21" y="191"/>
                    <a:pt x="34" y="198"/>
                    <a:pt x="44" y="198"/>
                  </a:cubicBezTo>
                  <a:cubicBezTo>
                    <a:pt x="54" y="198"/>
                    <a:pt x="67" y="195"/>
                    <a:pt x="74" y="185"/>
                  </a:cubicBezTo>
                  <a:cubicBezTo>
                    <a:pt x="81" y="174"/>
                    <a:pt x="84" y="168"/>
                    <a:pt x="87" y="154"/>
                  </a:cubicBezTo>
                  <a:cubicBezTo>
                    <a:pt x="91" y="117"/>
                    <a:pt x="94" y="81"/>
                    <a:pt x="98" y="41"/>
                  </a:cubicBezTo>
                  <a:cubicBezTo>
                    <a:pt x="98" y="31"/>
                    <a:pt x="91" y="21"/>
                    <a:pt x="84" y="11"/>
                  </a:cubicBezTo>
                  <a:cubicBezTo>
                    <a:pt x="78" y="4"/>
                    <a:pt x="64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2546;p64">
              <a:extLst>
                <a:ext uri="{FF2B5EF4-FFF2-40B4-BE49-F238E27FC236}">
                  <a16:creationId xmlns:a16="http://schemas.microsoft.com/office/drawing/2014/main" id="{4FD4F111-6CCC-4A73-8938-D4450A065855}"/>
                </a:ext>
              </a:extLst>
            </p:cNvPr>
            <p:cNvSpPr/>
            <p:nvPr/>
          </p:nvSpPr>
          <p:spPr>
            <a:xfrm>
              <a:off x="6824162" y="2000114"/>
              <a:ext cx="5462" cy="12462"/>
            </a:xfrm>
            <a:custGeom>
              <a:avLst/>
              <a:gdLst/>
              <a:ahLst/>
              <a:cxnLst/>
              <a:rect l="l" t="t" r="r" b="b"/>
              <a:pathLst>
                <a:path w="135" h="308" extrusionOk="0">
                  <a:moveTo>
                    <a:pt x="92" y="0"/>
                  </a:moveTo>
                  <a:cubicBezTo>
                    <a:pt x="71" y="0"/>
                    <a:pt x="50" y="11"/>
                    <a:pt x="47" y="31"/>
                  </a:cubicBezTo>
                  <a:cubicBezTo>
                    <a:pt x="34" y="105"/>
                    <a:pt x="17" y="178"/>
                    <a:pt x="3" y="252"/>
                  </a:cubicBezTo>
                  <a:cubicBezTo>
                    <a:pt x="0" y="275"/>
                    <a:pt x="11" y="302"/>
                    <a:pt x="34" y="306"/>
                  </a:cubicBezTo>
                  <a:cubicBezTo>
                    <a:pt x="37" y="307"/>
                    <a:pt x="41" y="307"/>
                    <a:pt x="44" y="307"/>
                  </a:cubicBezTo>
                  <a:cubicBezTo>
                    <a:pt x="62" y="307"/>
                    <a:pt x="81" y="295"/>
                    <a:pt x="87" y="275"/>
                  </a:cubicBezTo>
                  <a:cubicBezTo>
                    <a:pt x="100" y="201"/>
                    <a:pt x="114" y="128"/>
                    <a:pt x="131" y="54"/>
                  </a:cubicBezTo>
                  <a:cubicBezTo>
                    <a:pt x="134" y="34"/>
                    <a:pt x="124" y="8"/>
                    <a:pt x="100" y="1"/>
                  </a:cubicBezTo>
                  <a:cubicBezTo>
                    <a:pt x="98" y="0"/>
                    <a:pt x="9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2547;p64">
              <a:extLst>
                <a:ext uri="{FF2B5EF4-FFF2-40B4-BE49-F238E27FC236}">
                  <a16:creationId xmlns:a16="http://schemas.microsoft.com/office/drawing/2014/main" id="{259E36FD-0A90-467D-93EE-B7F05114F847}"/>
                </a:ext>
              </a:extLst>
            </p:cNvPr>
            <p:cNvSpPr/>
            <p:nvPr/>
          </p:nvSpPr>
          <p:spPr>
            <a:xfrm>
              <a:off x="6862883" y="1983565"/>
              <a:ext cx="5422" cy="12340"/>
            </a:xfrm>
            <a:custGeom>
              <a:avLst/>
              <a:gdLst/>
              <a:ahLst/>
              <a:cxnLst/>
              <a:rect l="l" t="t" r="r" b="b"/>
              <a:pathLst>
                <a:path w="134" h="305" extrusionOk="0">
                  <a:moveTo>
                    <a:pt x="90" y="0"/>
                  </a:moveTo>
                  <a:cubicBezTo>
                    <a:pt x="72" y="0"/>
                    <a:pt x="52" y="12"/>
                    <a:pt x="47" y="32"/>
                  </a:cubicBezTo>
                  <a:cubicBezTo>
                    <a:pt x="33" y="105"/>
                    <a:pt x="20" y="179"/>
                    <a:pt x="4" y="253"/>
                  </a:cubicBezTo>
                  <a:cubicBezTo>
                    <a:pt x="0" y="273"/>
                    <a:pt x="10" y="300"/>
                    <a:pt x="33" y="303"/>
                  </a:cubicBezTo>
                  <a:cubicBezTo>
                    <a:pt x="37" y="304"/>
                    <a:pt x="42" y="304"/>
                    <a:pt x="46" y="304"/>
                  </a:cubicBezTo>
                  <a:cubicBezTo>
                    <a:pt x="66" y="304"/>
                    <a:pt x="84" y="292"/>
                    <a:pt x="87" y="273"/>
                  </a:cubicBezTo>
                  <a:cubicBezTo>
                    <a:pt x="101" y="199"/>
                    <a:pt x="118" y="125"/>
                    <a:pt x="130" y="52"/>
                  </a:cubicBezTo>
                  <a:cubicBezTo>
                    <a:pt x="134" y="32"/>
                    <a:pt x="124" y="5"/>
                    <a:pt x="101" y="2"/>
                  </a:cubicBezTo>
                  <a:cubicBezTo>
                    <a:pt x="97" y="1"/>
                    <a:pt x="94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2548;p64">
              <a:extLst>
                <a:ext uri="{FF2B5EF4-FFF2-40B4-BE49-F238E27FC236}">
                  <a16:creationId xmlns:a16="http://schemas.microsoft.com/office/drawing/2014/main" id="{0A80F933-5D65-4962-A2EC-01353083CC40}"/>
                </a:ext>
              </a:extLst>
            </p:cNvPr>
            <p:cNvSpPr/>
            <p:nvPr/>
          </p:nvSpPr>
          <p:spPr>
            <a:xfrm>
              <a:off x="6883720" y="1951358"/>
              <a:ext cx="3560" cy="10236"/>
            </a:xfrm>
            <a:custGeom>
              <a:avLst/>
              <a:gdLst/>
              <a:ahLst/>
              <a:cxnLst/>
              <a:rect l="l" t="t" r="r" b="b"/>
              <a:pathLst>
                <a:path w="88" h="253" extrusionOk="0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209"/>
                  </a:lnTo>
                  <a:cubicBezTo>
                    <a:pt x="0" y="232"/>
                    <a:pt x="20" y="252"/>
                    <a:pt x="44" y="252"/>
                  </a:cubicBezTo>
                  <a:cubicBezTo>
                    <a:pt x="68" y="249"/>
                    <a:pt x="88" y="232"/>
                    <a:pt x="88" y="209"/>
                  </a:cubicBezTo>
                  <a:lnTo>
                    <a:pt x="88" y="45"/>
                  </a:lnTo>
                  <a:cubicBezTo>
                    <a:pt x="88" y="21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2549;p64">
              <a:extLst>
                <a:ext uri="{FF2B5EF4-FFF2-40B4-BE49-F238E27FC236}">
                  <a16:creationId xmlns:a16="http://schemas.microsoft.com/office/drawing/2014/main" id="{A7A388E0-35B1-4233-86E1-4779D76614F8}"/>
                </a:ext>
              </a:extLst>
            </p:cNvPr>
            <p:cNvSpPr/>
            <p:nvPr/>
          </p:nvSpPr>
          <p:spPr>
            <a:xfrm>
              <a:off x="6863814" y="2036691"/>
              <a:ext cx="3439" cy="13473"/>
            </a:xfrm>
            <a:custGeom>
              <a:avLst/>
              <a:gdLst/>
              <a:ahLst/>
              <a:cxnLst/>
              <a:rect l="l" t="t" r="r" b="b"/>
              <a:pathLst>
                <a:path w="85" h="333" extrusionOk="0">
                  <a:moveTo>
                    <a:pt x="44" y="0"/>
                  </a:moveTo>
                  <a:cubicBezTo>
                    <a:pt x="21" y="4"/>
                    <a:pt x="1" y="20"/>
                    <a:pt x="1" y="44"/>
                  </a:cubicBezTo>
                  <a:lnTo>
                    <a:pt x="1" y="292"/>
                  </a:lnTo>
                  <a:cubicBezTo>
                    <a:pt x="1" y="310"/>
                    <a:pt x="18" y="332"/>
                    <a:pt x="40" y="332"/>
                  </a:cubicBezTo>
                  <a:cubicBezTo>
                    <a:pt x="41" y="332"/>
                    <a:pt x="43" y="332"/>
                    <a:pt x="44" y="332"/>
                  </a:cubicBezTo>
                  <a:cubicBezTo>
                    <a:pt x="64" y="332"/>
                    <a:pt x="84" y="315"/>
                    <a:pt x="84" y="292"/>
                  </a:cubicBezTo>
                  <a:lnTo>
                    <a:pt x="84" y="44"/>
                  </a:lnTo>
                  <a:cubicBezTo>
                    <a:pt x="84" y="20"/>
                    <a:pt x="64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2550;p64">
              <a:extLst>
                <a:ext uri="{FF2B5EF4-FFF2-40B4-BE49-F238E27FC236}">
                  <a16:creationId xmlns:a16="http://schemas.microsoft.com/office/drawing/2014/main" id="{7997E9FB-0021-41A3-93A6-496C6BD5B884}"/>
                </a:ext>
              </a:extLst>
            </p:cNvPr>
            <p:cNvSpPr/>
            <p:nvPr/>
          </p:nvSpPr>
          <p:spPr>
            <a:xfrm>
              <a:off x="6880443" y="2069990"/>
              <a:ext cx="3480" cy="6838"/>
            </a:xfrm>
            <a:custGeom>
              <a:avLst/>
              <a:gdLst/>
              <a:ahLst/>
              <a:cxnLst/>
              <a:rect l="l" t="t" r="r" b="b"/>
              <a:pathLst>
                <a:path w="86" h="169" extrusionOk="0">
                  <a:moveTo>
                    <a:pt x="41" y="0"/>
                  </a:moveTo>
                  <a:cubicBezTo>
                    <a:pt x="31" y="0"/>
                    <a:pt x="21" y="4"/>
                    <a:pt x="11" y="11"/>
                  </a:cubicBezTo>
                  <a:cubicBezTo>
                    <a:pt x="5" y="20"/>
                    <a:pt x="1" y="31"/>
                    <a:pt x="1" y="44"/>
                  </a:cubicBezTo>
                  <a:lnTo>
                    <a:pt x="1" y="125"/>
                  </a:lnTo>
                  <a:cubicBezTo>
                    <a:pt x="1" y="134"/>
                    <a:pt x="5" y="148"/>
                    <a:pt x="11" y="155"/>
                  </a:cubicBezTo>
                  <a:cubicBezTo>
                    <a:pt x="21" y="161"/>
                    <a:pt x="31" y="168"/>
                    <a:pt x="41" y="168"/>
                  </a:cubicBezTo>
                  <a:cubicBezTo>
                    <a:pt x="55" y="168"/>
                    <a:pt x="65" y="165"/>
                    <a:pt x="72" y="155"/>
                  </a:cubicBezTo>
                  <a:cubicBezTo>
                    <a:pt x="81" y="148"/>
                    <a:pt x="85" y="138"/>
                    <a:pt x="85" y="125"/>
                  </a:cubicBezTo>
                  <a:lnTo>
                    <a:pt x="85" y="44"/>
                  </a:lnTo>
                  <a:cubicBezTo>
                    <a:pt x="85" y="31"/>
                    <a:pt x="81" y="20"/>
                    <a:pt x="72" y="11"/>
                  </a:cubicBezTo>
                  <a:cubicBezTo>
                    <a:pt x="65" y="4"/>
                    <a:pt x="55" y="0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2551;p64">
              <a:extLst>
                <a:ext uri="{FF2B5EF4-FFF2-40B4-BE49-F238E27FC236}">
                  <a16:creationId xmlns:a16="http://schemas.microsoft.com/office/drawing/2014/main" id="{4ED92436-7351-4507-82F5-79EB9D006F6D}"/>
                </a:ext>
              </a:extLst>
            </p:cNvPr>
            <p:cNvSpPr/>
            <p:nvPr/>
          </p:nvSpPr>
          <p:spPr>
            <a:xfrm>
              <a:off x="6829422" y="2088845"/>
              <a:ext cx="3560" cy="6797"/>
            </a:xfrm>
            <a:custGeom>
              <a:avLst/>
              <a:gdLst/>
              <a:ahLst/>
              <a:cxnLst/>
              <a:rect l="l" t="t" r="r" b="b"/>
              <a:pathLst>
                <a:path w="88" h="168" extrusionOk="0">
                  <a:moveTo>
                    <a:pt x="44" y="0"/>
                  </a:moveTo>
                  <a:cubicBezTo>
                    <a:pt x="34" y="0"/>
                    <a:pt x="21" y="3"/>
                    <a:pt x="14" y="13"/>
                  </a:cubicBezTo>
                  <a:cubicBezTo>
                    <a:pt x="7" y="20"/>
                    <a:pt x="1" y="30"/>
                    <a:pt x="1" y="43"/>
                  </a:cubicBezTo>
                  <a:lnTo>
                    <a:pt x="1" y="124"/>
                  </a:lnTo>
                  <a:cubicBezTo>
                    <a:pt x="1" y="133"/>
                    <a:pt x="4" y="147"/>
                    <a:pt x="14" y="154"/>
                  </a:cubicBezTo>
                  <a:cubicBezTo>
                    <a:pt x="21" y="161"/>
                    <a:pt x="34" y="167"/>
                    <a:pt x="44" y="167"/>
                  </a:cubicBezTo>
                  <a:cubicBezTo>
                    <a:pt x="54" y="167"/>
                    <a:pt x="68" y="164"/>
                    <a:pt x="74" y="154"/>
                  </a:cubicBezTo>
                  <a:cubicBezTo>
                    <a:pt x="81" y="147"/>
                    <a:pt x="88" y="137"/>
                    <a:pt x="88" y="124"/>
                  </a:cubicBezTo>
                  <a:lnTo>
                    <a:pt x="88" y="43"/>
                  </a:lnTo>
                  <a:cubicBezTo>
                    <a:pt x="88" y="30"/>
                    <a:pt x="81" y="20"/>
                    <a:pt x="74" y="13"/>
                  </a:cubicBezTo>
                  <a:cubicBezTo>
                    <a:pt x="68" y="3"/>
                    <a:pt x="54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2552;p64">
              <a:extLst>
                <a:ext uri="{FF2B5EF4-FFF2-40B4-BE49-F238E27FC236}">
                  <a16:creationId xmlns:a16="http://schemas.microsoft.com/office/drawing/2014/main" id="{2231B17A-3F83-436B-B1C8-4B4A1C1E3664}"/>
                </a:ext>
              </a:extLst>
            </p:cNvPr>
            <p:cNvSpPr/>
            <p:nvPr/>
          </p:nvSpPr>
          <p:spPr>
            <a:xfrm>
              <a:off x="6855964" y="2083261"/>
              <a:ext cx="3560" cy="8982"/>
            </a:xfrm>
            <a:custGeom>
              <a:avLst/>
              <a:gdLst/>
              <a:ahLst/>
              <a:cxnLst/>
              <a:rect l="l" t="t" r="r" b="b"/>
              <a:pathLst>
                <a:path w="88" h="222" extrusionOk="0">
                  <a:moveTo>
                    <a:pt x="44" y="1"/>
                  </a:moveTo>
                  <a:cubicBezTo>
                    <a:pt x="20" y="1"/>
                    <a:pt x="0" y="21"/>
                    <a:pt x="0" y="44"/>
                  </a:cubicBezTo>
                  <a:lnTo>
                    <a:pt x="0" y="181"/>
                  </a:lnTo>
                  <a:cubicBezTo>
                    <a:pt x="0" y="200"/>
                    <a:pt x="18" y="222"/>
                    <a:pt x="39" y="222"/>
                  </a:cubicBezTo>
                  <a:cubicBezTo>
                    <a:pt x="41" y="222"/>
                    <a:pt x="42" y="222"/>
                    <a:pt x="44" y="222"/>
                  </a:cubicBezTo>
                  <a:cubicBezTo>
                    <a:pt x="68" y="222"/>
                    <a:pt x="88" y="205"/>
                    <a:pt x="88" y="181"/>
                  </a:cubicBezTo>
                  <a:lnTo>
                    <a:pt x="88" y="44"/>
                  </a:lnTo>
                  <a:cubicBezTo>
                    <a:pt x="88" y="21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2553;p64">
              <a:extLst>
                <a:ext uri="{FF2B5EF4-FFF2-40B4-BE49-F238E27FC236}">
                  <a16:creationId xmlns:a16="http://schemas.microsoft.com/office/drawing/2014/main" id="{874507C9-8A40-40A1-8DAC-82D4AB91630E}"/>
                </a:ext>
              </a:extLst>
            </p:cNvPr>
            <p:cNvSpPr/>
            <p:nvPr/>
          </p:nvSpPr>
          <p:spPr>
            <a:xfrm>
              <a:off x="6912286" y="1971305"/>
              <a:ext cx="4774" cy="13595"/>
            </a:xfrm>
            <a:custGeom>
              <a:avLst/>
              <a:gdLst/>
              <a:ahLst/>
              <a:cxnLst/>
              <a:rect l="l" t="t" r="r" b="b"/>
              <a:pathLst>
                <a:path w="118" h="336" extrusionOk="0">
                  <a:moveTo>
                    <a:pt x="44" y="0"/>
                  </a:moveTo>
                  <a:cubicBezTo>
                    <a:pt x="24" y="4"/>
                    <a:pt x="1" y="20"/>
                    <a:pt x="1" y="44"/>
                  </a:cubicBezTo>
                  <a:cubicBezTo>
                    <a:pt x="11" y="127"/>
                    <a:pt x="21" y="207"/>
                    <a:pt x="31" y="291"/>
                  </a:cubicBezTo>
                  <a:cubicBezTo>
                    <a:pt x="31" y="315"/>
                    <a:pt x="47" y="335"/>
                    <a:pt x="71" y="335"/>
                  </a:cubicBezTo>
                  <a:cubicBezTo>
                    <a:pt x="94" y="331"/>
                    <a:pt x="117" y="315"/>
                    <a:pt x="114" y="291"/>
                  </a:cubicBezTo>
                  <a:cubicBezTo>
                    <a:pt x="104" y="207"/>
                    <a:pt x="97" y="127"/>
                    <a:pt x="88" y="44"/>
                  </a:cubicBezTo>
                  <a:cubicBezTo>
                    <a:pt x="84" y="24"/>
                    <a:pt x="71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2554;p64">
              <a:extLst>
                <a:ext uri="{FF2B5EF4-FFF2-40B4-BE49-F238E27FC236}">
                  <a16:creationId xmlns:a16="http://schemas.microsoft.com/office/drawing/2014/main" id="{152D0F9D-F55D-4E25-96A3-C55DB685C874}"/>
                </a:ext>
              </a:extLst>
            </p:cNvPr>
            <p:cNvSpPr/>
            <p:nvPr/>
          </p:nvSpPr>
          <p:spPr>
            <a:xfrm>
              <a:off x="6910384" y="2006790"/>
              <a:ext cx="3439" cy="9103"/>
            </a:xfrm>
            <a:custGeom>
              <a:avLst/>
              <a:gdLst/>
              <a:ahLst/>
              <a:cxnLst/>
              <a:rect l="l" t="t" r="r" b="b"/>
              <a:pathLst>
                <a:path w="85" h="225" extrusionOk="0">
                  <a:moveTo>
                    <a:pt x="41" y="0"/>
                  </a:moveTo>
                  <a:cubicBezTo>
                    <a:pt x="17" y="3"/>
                    <a:pt x="0" y="20"/>
                    <a:pt x="0" y="44"/>
                  </a:cubicBezTo>
                  <a:lnTo>
                    <a:pt x="0" y="181"/>
                  </a:lnTo>
                  <a:cubicBezTo>
                    <a:pt x="0" y="204"/>
                    <a:pt x="17" y="224"/>
                    <a:pt x="41" y="224"/>
                  </a:cubicBezTo>
                  <a:cubicBezTo>
                    <a:pt x="64" y="221"/>
                    <a:pt x="84" y="204"/>
                    <a:pt x="84" y="181"/>
                  </a:cubicBezTo>
                  <a:lnTo>
                    <a:pt x="84" y="44"/>
                  </a:lnTo>
                  <a:cubicBezTo>
                    <a:pt x="84" y="20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2555;p64">
              <a:extLst>
                <a:ext uri="{FF2B5EF4-FFF2-40B4-BE49-F238E27FC236}">
                  <a16:creationId xmlns:a16="http://schemas.microsoft.com/office/drawing/2014/main" id="{F306DB13-254F-4915-9768-432F795A0C91}"/>
                </a:ext>
              </a:extLst>
            </p:cNvPr>
            <p:cNvSpPr/>
            <p:nvPr/>
          </p:nvSpPr>
          <p:spPr>
            <a:xfrm>
              <a:off x="6906986" y="2046725"/>
              <a:ext cx="3560" cy="13433"/>
            </a:xfrm>
            <a:custGeom>
              <a:avLst/>
              <a:gdLst/>
              <a:ahLst/>
              <a:cxnLst/>
              <a:rect l="l" t="t" r="r" b="b"/>
              <a:pathLst>
                <a:path w="88" h="332" extrusionOk="0">
                  <a:moveTo>
                    <a:pt x="44" y="0"/>
                  </a:moveTo>
                  <a:cubicBezTo>
                    <a:pt x="21" y="0"/>
                    <a:pt x="1" y="17"/>
                    <a:pt x="1" y="44"/>
                  </a:cubicBezTo>
                  <a:lnTo>
                    <a:pt x="1" y="288"/>
                  </a:lnTo>
                  <a:cubicBezTo>
                    <a:pt x="1" y="311"/>
                    <a:pt x="21" y="331"/>
                    <a:pt x="44" y="331"/>
                  </a:cubicBezTo>
                  <a:cubicBezTo>
                    <a:pt x="68" y="331"/>
                    <a:pt x="88" y="311"/>
                    <a:pt x="88" y="288"/>
                  </a:cubicBezTo>
                  <a:lnTo>
                    <a:pt x="88" y="44"/>
                  </a:lnTo>
                  <a:cubicBezTo>
                    <a:pt x="88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2556;p64">
              <a:extLst>
                <a:ext uri="{FF2B5EF4-FFF2-40B4-BE49-F238E27FC236}">
                  <a16:creationId xmlns:a16="http://schemas.microsoft.com/office/drawing/2014/main" id="{E1DF5AB7-B472-4145-94A0-2DED1546C941}"/>
                </a:ext>
              </a:extLst>
            </p:cNvPr>
            <p:cNvSpPr/>
            <p:nvPr/>
          </p:nvSpPr>
          <p:spPr>
            <a:xfrm>
              <a:off x="6896870" y="2089897"/>
              <a:ext cx="4734" cy="7930"/>
            </a:xfrm>
            <a:custGeom>
              <a:avLst/>
              <a:gdLst/>
              <a:ahLst/>
              <a:cxnLst/>
              <a:rect l="l" t="t" r="r" b="b"/>
              <a:pathLst>
                <a:path w="117" h="196" extrusionOk="0">
                  <a:moveTo>
                    <a:pt x="76" y="0"/>
                  </a:moveTo>
                  <a:cubicBezTo>
                    <a:pt x="57" y="0"/>
                    <a:pt x="36" y="10"/>
                    <a:pt x="30" y="30"/>
                  </a:cubicBezTo>
                  <a:cubicBezTo>
                    <a:pt x="24" y="67"/>
                    <a:pt x="13" y="104"/>
                    <a:pt x="4" y="141"/>
                  </a:cubicBezTo>
                  <a:cubicBezTo>
                    <a:pt x="0" y="151"/>
                    <a:pt x="4" y="164"/>
                    <a:pt x="10" y="175"/>
                  </a:cubicBezTo>
                  <a:cubicBezTo>
                    <a:pt x="13" y="185"/>
                    <a:pt x="24" y="191"/>
                    <a:pt x="33" y="195"/>
                  </a:cubicBezTo>
                  <a:cubicBezTo>
                    <a:pt x="36" y="195"/>
                    <a:pt x="39" y="196"/>
                    <a:pt x="42" y="196"/>
                  </a:cubicBezTo>
                  <a:cubicBezTo>
                    <a:pt x="62" y="196"/>
                    <a:pt x="81" y="185"/>
                    <a:pt x="87" y="164"/>
                  </a:cubicBezTo>
                  <a:cubicBezTo>
                    <a:pt x="97" y="128"/>
                    <a:pt x="104" y="91"/>
                    <a:pt x="114" y="54"/>
                  </a:cubicBezTo>
                  <a:cubicBezTo>
                    <a:pt x="117" y="44"/>
                    <a:pt x="117" y="30"/>
                    <a:pt x="110" y="21"/>
                  </a:cubicBezTo>
                  <a:cubicBezTo>
                    <a:pt x="104" y="14"/>
                    <a:pt x="94" y="4"/>
                    <a:pt x="84" y="1"/>
                  </a:cubicBezTo>
                  <a:cubicBezTo>
                    <a:pt x="81" y="0"/>
                    <a:pt x="79" y="0"/>
                    <a:pt x="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2557;p64">
              <a:extLst>
                <a:ext uri="{FF2B5EF4-FFF2-40B4-BE49-F238E27FC236}">
                  <a16:creationId xmlns:a16="http://schemas.microsoft.com/office/drawing/2014/main" id="{B2225B37-A2EA-4BC7-8231-BEEEA9F8DE94}"/>
                </a:ext>
              </a:extLst>
            </p:cNvPr>
            <p:cNvSpPr/>
            <p:nvPr/>
          </p:nvSpPr>
          <p:spPr>
            <a:xfrm>
              <a:off x="6918112" y="2030055"/>
              <a:ext cx="3439" cy="9103"/>
            </a:xfrm>
            <a:custGeom>
              <a:avLst/>
              <a:gdLst/>
              <a:ahLst/>
              <a:cxnLst/>
              <a:rect l="l" t="t" r="r" b="b"/>
              <a:pathLst>
                <a:path w="85" h="225" extrusionOk="0">
                  <a:moveTo>
                    <a:pt x="44" y="0"/>
                  </a:moveTo>
                  <a:cubicBezTo>
                    <a:pt x="21" y="0"/>
                    <a:pt x="1" y="20"/>
                    <a:pt x="1" y="44"/>
                  </a:cubicBezTo>
                  <a:lnTo>
                    <a:pt x="1" y="181"/>
                  </a:lnTo>
                  <a:cubicBezTo>
                    <a:pt x="1" y="201"/>
                    <a:pt x="21" y="224"/>
                    <a:pt x="44" y="224"/>
                  </a:cubicBezTo>
                  <a:cubicBezTo>
                    <a:pt x="67" y="221"/>
                    <a:pt x="84" y="204"/>
                    <a:pt x="84" y="181"/>
                  </a:cubicBezTo>
                  <a:lnTo>
                    <a:pt x="84" y="44"/>
                  </a:lnTo>
                  <a:cubicBezTo>
                    <a:pt x="84" y="20"/>
                    <a:pt x="64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2558;p64">
              <a:extLst>
                <a:ext uri="{FF2B5EF4-FFF2-40B4-BE49-F238E27FC236}">
                  <a16:creationId xmlns:a16="http://schemas.microsoft.com/office/drawing/2014/main" id="{212C72C0-1BD1-4FA0-BDAF-B909C37FD09A}"/>
                </a:ext>
              </a:extLst>
            </p:cNvPr>
            <p:cNvSpPr/>
            <p:nvPr/>
          </p:nvSpPr>
          <p:spPr>
            <a:xfrm>
              <a:off x="6817728" y="1951196"/>
              <a:ext cx="18895" cy="15779"/>
            </a:xfrm>
            <a:custGeom>
              <a:avLst/>
              <a:gdLst/>
              <a:ahLst/>
              <a:cxnLst/>
              <a:rect l="l" t="t" r="r" b="b"/>
              <a:pathLst>
                <a:path w="467" h="390" extrusionOk="0">
                  <a:moveTo>
                    <a:pt x="66" y="1"/>
                  </a:moveTo>
                  <a:cubicBezTo>
                    <a:pt x="33" y="1"/>
                    <a:pt x="1" y="44"/>
                    <a:pt x="32" y="72"/>
                  </a:cubicBezTo>
                  <a:cubicBezTo>
                    <a:pt x="149" y="182"/>
                    <a:pt x="270" y="286"/>
                    <a:pt x="397" y="383"/>
                  </a:cubicBezTo>
                  <a:cubicBezTo>
                    <a:pt x="402" y="388"/>
                    <a:pt x="409" y="390"/>
                    <a:pt x="416" y="390"/>
                  </a:cubicBezTo>
                  <a:cubicBezTo>
                    <a:pt x="431" y="390"/>
                    <a:pt x="447" y="381"/>
                    <a:pt x="454" y="370"/>
                  </a:cubicBezTo>
                  <a:cubicBezTo>
                    <a:pt x="467" y="346"/>
                    <a:pt x="457" y="323"/>
                    <a:pt x="437" y="310"/>
                  </a:cubicBezTo>
                  <a:cubicBezTo>
                    <a:pt x="316" y="216"/>
                    <a:pt x="202" y="119"/>
                    <a:pt x="92" y="12"/>
                  </a:cubicBezTo>
                  <a:cubicBezTo>
                    <a:pt x="84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2559;p64">
              <a:extLst>
                <a:ext uri="{FF2B5EF4-FFF2-40B4-BE49-F238E27FC236}">
                  <a16:creationId xmlns:a16="http://schemas.microsoft.com/office/drawing/2014/main" id="{BA5778C4-EAF7-4FD4-B3EA-08EF0CDA67E4}"/>
                </a:ext>
              </a:extLst>
            </p:cNvPr>
            <p:cNvSpPr/>
            <p:nvPr/>
          </p:nvSpPr>
          <p:spPr>
            <a:xfrm>
              <a:off x="6837028" y="1952531"/>
              <a:ext cx="9508" cy="10034"/>
            </a:xfrm>
            <a:custGeom>
              <a:avLst/>
              <a:gdLst/>
              <a:ahLst/>
              <a:cxnLst/>
              <a:rect l="l" t="t" r="r" b="b"/>
              <a:pathLst>
                <a:path w="235" h="248" extrusionOk="0">
                  <a:moveTo>
                    <a:pt x="48" y="0"/>
                  </a:moveTo>
                  <a:cubicBezTo>
                    <a:pt x="37" y="0"/>
                    <a:pt x="25" y="4"/>
                    <a:pt x="17" y="12"/>
                  </a:cubicBezTo>
                  <a:cubicBezTo>
                    <a:pt x="0" y="29"/>
                    <a:pt x="3" y="56"/>
                    <a:pt x="17" y="72"/>
                  </a:cubicBezTo>
                  <a:cubicBezTo>
                    <a:pt x="64" y="126"/>
                    <a:pt x="110" y="180"/>
                    <a:pt x="158" y="237"/>
                  </a:cubicBezTo>
                  <a:cubicBezTo>
                    <a:pt x="164" y="245"/>
                    <a:pt x="174" y="248"/>
                    <a:pt x="184" y="248"/>
                  </a:cubicBezTo>
                  <a:cubicBezTo>
                    <a:pt x="196" y="248"/>
                    <a:pt x="209" y="244"/>
                    <a:pt x="218" y="237"/>
                  </a:cubicBezTo>
                  <a:cubicBezTo>
                    <a:pt x="235" y="217"/>
                    <a:pt x="231" y="193"/>
                    <a:pt x="218" y="177"/>
                  </a:cubicBezTo>
                  <a:cubicBezTo>
                    <a:pt x="170" y="120"/>
                    <a:pt x="124" y="66"/>
                    <a:pt x="77" y="12"/>
                  </a:cubicBezTo>
                  <a:cubicBezTo>
                    <a:pt x="70" y="4"/>
                    <a:pt x="60" y="0"/>
                    <a:pt x="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2560;p64">
              <a:extLst>
                <a:ext uri="{FF2B5EF4-FFF2-40B4-BE49-F238E27FC236}">
                  <a16:creationId xmlns:a16="http://schemas.microsoft.com/office/drawing/2014/main" id="{0C0759D2-2192-4FE2-8127-8A586E4F26F2}"/>
                </a:ext>
              </a:extLst>
            </p:cNvPr>
            <p:cNvSpPr/>
            <p:nvPr/>
          </p:nvSpPr>
          <p:spPr>
            <a:xfrm>
              <a:off x="6925679" y="2008853"/>
              <a:ext cx="12664" cy="7121"/>
            </a:xfrm>
            <a:custGeom>
              <a:avLst/>
              <a:gdLst/>
              <a:ahLst/>
              <a:cxnLst/>
              <a:rect l="l" t="t" r="r" b="b"/>
              <a:pathLst>
                <a:path w="313" h="176" extrusionOk="0">
                  <a:moveTo>
                    <a:pt x="266" y="0"/>
                  </a:moveTo>
                  <a:cubicBezTo>
                    <a:pt x="258" y="0"/>
                    <a:pt x="250" y="2"/>
                    <a:pt x="242" y="5"/>
                  </a:cubicBezTo>
                  <a:cubicBezTo>
                    <a:pt x="172" y="36"/>
                    <a:pt x="98" y="66"/>
                    <a:pt x="27" y="96"/>
                  </a:cubicBezTo>
                  <a:cubicBezTo>
                    <a:pt x="7" y="106"/>
                    <a:pt x="1" y="136"/>
                    <a:pt x="11" y="156"/>
                  </a:cubicBezTo>
                  <a:cubicBezTo>
                    <a:pt x="22" y="169"/>
                    <a:pt x="34" y="175"/>
                    <a:pt x="47" y="175"/>
                  </a:cubicBezTo>
                  <a:cubicBezTo>
                    <a:pt x="55" y="175"/>
                    <a:pt x="63" y="174"/>
                    <a:pt x="71" y="170"/>
                  </a:cubicBezTo>
                  <a:cubicBezTo>
                    <a:pt x="141" y="140"/>
                    <a:pt x="215" y="110"/>
                    <a:pt x="285" y="79"/>
                  </a:cubicBezTo>
                  <a:cubicBezTo>
                    <a:pt x="305" y="70"/>
                    <a:pt x="312" y="39"/>
                    <a:pt x="302" y="19"/>
                  </a:cubicBezTo>
                  <a:cubicBezTo>
                    <a:pt x="293" y="6"/>
                    <a:pt x="280" y="0"/>
                    <a:pt x="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2561;p64">
              <a:extLst>
                <a:ext uri="{FF2B5EF4-FFF2-40B4-BE49-F238E27FC236}">
                  <a16:creationId xmlns:a16="http://schemas.microsoft.com/office/drawing/2014/main" id="{755CFA51-6C03-4F0C-9728-44DF7EC242C4}"/>
                </a:ext>
              </a:extLst>
            </p:cNvPr>
            <p:cNvSpPr/>
            <p:nvPr/>
          </p:nvSpPr>
          <p:spPr>
            <a:xfrm>
              <a:off x="6911315" y="2085365"/>
              <a:ext cx="11572" cy="813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49" y="1"/>
                  </a:moveTo>
                  <a:cubicBezTo>
                    <a:pt x="34" y="1"/>
                    <a:pt x="18" y="8"/>
                    <a:pt x="11" y="22"/>
                  </a:cubicBezTo>
                  <a:cubicBezTo>
                    <a:pt x="1" y="42"/>
                    <a:pt x="5" y="69"/>
                    <a:pt x="25" y="79"/>
                  </a:cubicBezTo>
                  <a:cubicBezTo>
                    <a:pt x="88" y="119"/>
                    <a:pt x="152" y="156"/>
                    <a:pt x="215" y="196"/>
                  </a:cubicBezTo>
                  <a:cubicBezTo>
                    <a:pt x="221" y="199"/>
                    <a:pt x="228" y="201"/>
                    <a:pt x="235" y="201"/>
                  </a:cubicBezTo>
                  <a:cubicBezTo>
                    <a:pt x="250" y="201"/>
                    <a:pt x="265" y="193"/>
                    <a:pt x="272" y="179"/>
                  </a:cubicBezTo>
                  <a:cubicBezTo>
                    <a:pt x="286" y="159"/>
                    <a:pt x="279" y="133"/>
                    <a:pt x="259" y="122"/>
                  </a:cubicBezTo>
                  <a:cubicBezTo>
                    <a:pt x="195" y="82"/>
                    <a:pt x="132" y="46"/>
                    <a:pt x="68" y="6"/>
                  </a:cubicBezTo>
                  <a:cubicBezTo>
                    <a:pt x="63" y="2"/>
                    <a:pt x="56" y="1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2562;p64">
              <a:extLst>
                <a:ext uri="{FF2B5EF4-FFF2-40B4-BE49-F238E27FC236}">
                  <a16:creationId xmlns:a16="http://schemas.microsoft.com/office/drawing/2014/main" id="{788C940A-676B-4B39-A948-CFA25928DE6D}"/>
                </a:ext>
              </a:extLst>
            </p:cNvPr>
            <p:cNvSpPr/>
            <p:nvPr/>
          </p:nvSpPr>
          <p:spPr>
            <a:xfrm>
              <a:off x="6815098" y="2063193"/>
              <a:ext cx="3520" cy="12664"/>
            </a:xfrm>
            <a:custGeom>
              <a:avLst/>
              <a:gdLst/>
              <a:ahLst/>
              <a:cxnLst/>
              <a:rect l="l" t="t" r="r" b="b"/>
              <a:pathLst>
                <a:path w="87" h="313" extrusionOk="0">
                  <a:moveTo>
                    <a:pt x="48" y="1"/>
                  </a:moveTo>
                  <a:cubicBezTo>
                    <a:pt x="46" y="1"/>
                    <a:pt x="45" y="1"/>
                    <a:pt x="43" y="1"/>
                  </a:cubicBezTo>
                  <a:cubicBezTo>
                    <a:pt x="20" y="1"/>
                    <a:pt x="3" y="18"/>
                    <a:pt x="3" y="45"/>
                  </a:cubicBezTo>
                  <a:cubicBezTo>
                    <a:pt x="0" y="119"/>
                    <a:pt x="0" y="196"/>
                    <a:pt x="0" y="269"/>
                  </a:cubicBezTo>
                  <a:cubicBezTo>
                    <a:pt x="0" y="293"/>
                    <a:pt x="20" y="313"/>
                    <a:pt x="43" y="313"/>
                  </a:cubicBezTo>
                  <a:cubicBezTo>
                    <a:pt x="67" y="309"/>
                    <a:pt x="87" y="293"/>
                    <a:pt x="87" y="269"/>
                  </a:cubicBezTo>
                  <a:lnTo>
                    <a:pt x="87" y="45"/>
                  </a:lnTo>
                  <a:cubicBezTo>
                    <a:pt x="87" y="23"/>
                    <a:pt x="69" y="1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2563;p64">
              <a:extLst>
                <a:ext uri="{FF2B5EF4-FFF2-40B4-BE49-F238E27FC236}">
                  <a16:creationId xmlns:a16="http://schemas.microsoft.com/office/drawing/2014/main" id="{DB8D7A1A-8CC3-496F-A97A-2A9277057D19}"/>
                </a:ext>
              </a:extLst>
            </p:cNvPr>
            <p:cNvSpPr/>
            <p:nvPr/>
          </p:nvSpPr>
          <p:spPr>
            <a:xfrm>
              <a:off x="6801544" y="2049031"/>
              <a:ext cx="11814" cy="7890"/>
            </a:xfrm>
            <a:custGeom>
              <a:avLst/>
              <a:gdLst/>
              <a:ahLst/>
              <a:cxnLst/>
              <a:rect l="l" t="t" r="r" b="b"/>
              <a:pathLst>
                <a:path w="292" h="195" extrusionOk="0">
                  <a:moveTo>
                    <a:pt x="241" y="0"/>
                  </a:moveTo>
                  <a:cubicBezTo>
                    <a:pt x="234" y="0"/>
                    <a:pt x="227" y="2"/>
                    <a:pt x="221" y="7"/>
                  </a:cubicBezTo>
                  <a:cubicBezTo>
                    <a:pt x="154" y="44"/>
                    <a:pt x="91" y="77"/>
                    <a:pt x="27" y="114"/>
                  </a:cubicBezTo>
                  <a:cubicBezTo>
                    <a:pt x="7" y="127"/>
                    <a:pt x="0" y="154"/>
                    <a:pt x="14" y="174"/>
                  </a:cubicBezTo>
                  <a:cubicBezTo>
                    <a:pt x="20" y="187"/>
                    <a:pt x="34" y="194"/>
                    <a:pt x="48" y="194"/>
                  </a:cubicBezTo>
                  <a:cubicBezTo>
                    <a:pt x="56" y="194"/>
                    <a:pt x="64" y="192"/>
                    <a:pt x="71" y="187"/>
                  </a:cubicBezTo>
                  <a:cubicBezTo>
                    <a:pt x="134" y="154"/>
                    <a:pt x="198" y="117"/>
                    <a:pt x="261" y="81"/>
                  </a:cubicBezTo>
                  <a:cubicBezTo>
                    <a:pt x="281" y="70"/>
                    <a:pt x="292" y="40"/>
                    <a:pt x="278" y="20"/>
                  </a:cubicBezTo>
                  <a:cubicBezTo>
                    <a:pt x="269" y="9"/>
                    <a:pt x="255" y="0"/>
                    <a:pt x="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2564;p64">
              <a:extLst>
                <a:ext uri="{FF2B5EF4-FFF2-40B4-BE49-F238E27FC236}">
                  <a16:creationId xmlns:a16="http://schemas.microsoft.com/office/drawing/2014/main" id="{011E8145-E748-434B-8649-76E147190A77}"/>
                </a:ext>
              </a:extLst>
            </p:cNvPr>
            <p:cNvSpPr/>
            <p:nvPr/>
          </p:nvSpPr>
          <p:spPr>
            <a:xfrm>
              <a:off x="5836061" y="2291110"/>
              <a:ext cx="1196321" cy="128501"/>
            </a:xfrm>
            <a:custGeom>
              <a:avLst/>
              <a:gdLst/>
              <a:ahLst/>
              <a:cxnLst/>
              <a:rect l="l" t="t" r="r" b="b"/>
              <a:pathLst>
                <a:path w="29568" h="3176" extrusionOk="0">
                  <a:moveTo>
                    <a:pt x="0" y="0"/>
                  </a:moveTo>
                  <a:lnTo>
                    <a:pt x="0" y="3176"/>
                  </a:lnTo>
                  <a:lnTo>
                    <a:pt x="29567" y="3176"/>
                  </a:lnTo>
                  <a:lnTo>
                    <a:pt x="29567" y="0"/>
                  </a:lnTo>
                  <a:close/>
                </a:path>
              </a:pathLst>
            </a:custGeom>
            <a:solidFill>
              <a:srgbClr val="FA94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2565;p64">
              <a:extLst>
                <a:ext uri="{FF2B5EF4-FFF2-40B4-BE49-F238E27FC236}">
                  <a16:creationId xmlns:a16="http://schemas.microsoft.com/office/drawing/2014/main" id="{32D960F5-8FDC-4FF6-9B31-9C2F273052F6}"/>
                </a:ext>
              </a:extLst>
            </p:cNvPr>
            <p:cNvSpPr/>
            <p:nvPr/>
          </p:nvSpPr>
          <p:spPr>
            <a:xfrm>
              <a:off x="5836061" y="2291110"/>
              <a:ext cx="1196321" cy="128501"/>
            </a:xfrm>
            <a:custGeom>
              <a:avLst/>
              <a:gdLst/>
              <a:ahLst/>
              <a:cxnLst/>
              <a:rect l="l" t="t" r="r" b="b"/>
              <a:pathLst>
                <a:path w="29568" h="3176" extrusionOk="0">
                  <a:moveTo>
                    <a:pt x="0" y="0"/>
                  </a:moveTo>
                  <a:lnTo>
                    <a:pt x="0" y="3176"/>
                  </a:lnTo>
                  <a:lnTo>
                    <a:pt x="29567" y="3176"/>
                  </a:lnTo>
                  <a:lnTo>
                    <a:pt x="29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2566;p64">
              <a:extLst>
                <a:ext uri="{FF2B5EF4-FFF2-40B4-BE49-F238E27FC236}">
                  <a16:creationId xmlns:a16="http://schemas.microsoft.com/office/drawing/2014/main" id="{1EC910D0-268C-42F4-9015-AB5B9BD6F64F}"/>
                </a:ext>
              </a:extLst>
            </p:cNvPr>
            <p:cNvSpPr/>
            <p:nvPr/>
          </p:nvSpPr>
          <p:spPr>
            <a:xfrm>
              <a:off x="6929603" y="2281480"/>
              <a:ext cx="144645" cy="691057"/>
            </a:xfrm>
            <a:custGeom>
              <a:avLst/>
              <a:gdLst/>
              <a:ahLst/>
              <a:cxnLst/>
              <a:rect l="l" t="t" r="r" b="b"/>
              <a:pathLst>
                <a:path w="3575" h="17080" extrusionOk="0">
                  <a:moveTo>
                    <a:pt x="3575" y="1"/>
                  </a:moveTo>
                  <a:lnTo>
                    <a:pt x="2146" y="238"/>
                  </a:lnTo>
                  <a:lnTo>
                    <a:pt x="1" y="17079"/>
                  </a:lnTo>
                  <a:lnTo>
                    <a:pt x="319" y="17079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2567;p64">
              <a:extLst>
                <a:ext uri="{FF2B5EF4-FFF2-40B4-BE49-F238E27FC236}">
                  <a16:creationId xmlns:a16="http://schemas.microsoft.com/office/drawing/2014/main" id="{D715AA7A-51D2-4C58-BA4B-BDE8289B1D6E}"/>
                </a:ext>
              </a:extLst>
            </p:cNvPr>
            <p:cNvSpPr/>
            <p:nvPr/>
          </p:nvSpPr>
          <p:spPr>
            <a:xfrm>
              <a:off x="5794346" y="2281480"/>
              <a:ext cx="144604" cy="691057"/>
            </a:xfrm>
            <a:custGeom>
              <a:avLst/>
              <a:gdLst/>
              <a:ahLst/>
              <a:cxnLst/>
              <a:rect l="l" t="t" r="r" b="b"/>
              <a:pathLst>
                <a:path w="3574" h="17080" extrusionOk="0">
                  <a:moveTo>
                    <a:pt x="0" y="1"/>
                  </a:moveTo>
                  <a:lnTo>
                    <a:pt x="3257" y="17079"/>
                  </a:lnTo>
                  <a:lnTo>
                    <a:pt x="3574" y="17079"/>
                  </a:lnTo>
                  <a:lnTo>
                    <a:pt x="1430" y="2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2568;p64">
              <a:extLst>
                <a:ext uri="{FF2B5EF4-FFF2-40B4-BE49-F238E27FC236}">
                  <a16:creationId xmlns:a16="http://schemas.microsoft.com/office/drawing/2014/main" id="{9546D308-6FEE-4AFA-AE62-E97BAE8D77E9}"/>
                </a:ext>
              </a:extLst>
            </p:cNvPr>
            <p:cNvSpPr/>
            <p:nvPr/>
          </p:nvSpPr>
          <p:spPr>
            <a:xfrm>
              <a:off x="5687650" y="2214072"/>
              <a:ext cx="1563658" cy="102768"/>
            </a:xfrm>
            <a:custGeom>
              <a:avLst/>
              <a:gdLst/>
              <a:ahLst/>
              <a:cxnLst/>
              <a:rect l="l" t="t" r="r" b="b"/>
              <a:pathLst>
                <a:path w="38647" h="2540" extrusionOk="0">
                  <a:moveTo>
                    <a:pt x="1" y="0"/>
                  </a:moveTo>
                  <a:lnTo>
                    <a:pt x="1225" y="2540"/>
                  </a:lnTo>
                  <a:lnTo>
                    <a:pt x="36628" y="2540"/>
                  </a:lnTo>
                  <a:lnTo>
                    <a:pt x="38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2569;p64">
              <a:extLst>
                <a:ext uri="{FF2B5EF4-FFF2-40B4-BE49-F238E27FC236}">
                  <a16:creationId xmlns:a16="http://schemas.microsoft.com/office/drawing/2014/main" id="{D8B29C3C-2927-4E91-AC5E-444C97348D46}"/>
                </a:ext>
              </a:extLst>
            </p:cNvPr>
            <p:cNvSpPr/>
            <p:nvPr/>
          </p:nvSpPr>
          <p:spPr>
            <a:xfrm>
              <a:off x="5855442" y="2316803"/>
              <a:ext cx="1157601" cy="44344"/>
            </a:xfrm>
            <a:custGeom>
              <a:avLst/>
              <a:gdLst/>
              <a:ahLst/>
              <a:cxnLst/>
              <a:rect l="l" t="t" r="r" b="b"/>
              <a:pathLst>
                <a:path w="28611" h="1096" extrusionOk="0">
                  <a:moveTo>
                    <a:pt x="0" y="1"/>
                  </a:moveTo>
                  <a:lnTo>
                    <a:pt x="3" y="31"/>
                  </a:lnTo>
                  <a:lnTo>
                    <a:pt x="28473" y="1095"/>
                  </a:lnTo>
                  <a:lnTo>
                    <a:pt x="286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2570;p64">
              <a:extLst>
                <a:ext uri="{FF2B5EF4-FFF2-40B4-BE49-F238E27FC236}">
                  <a16:creationId xmlns:a16="http://schemas.microsoft.com/office/drawing/2014/main" id="{C3BB5237-CA3D-4F37-A526-322A45287783}"/>
                </a:ext>
              </a:extLst>
            </p:cNvPr>
            <p:cNvSpPr/>
            <p:nvPr/>
          </p:nvSpPr>
          <p:spPr>
            <a:xfrm>
              <a:off x="7007491" y="2316803"/>
              <a:ext cx="58505" cy="45963"/>
            </a:xfrm>
            <a:custGeom>
              <a:avLst/>
              <a:gdLst/>
              <a:ahLst/>
              <a:cxnLst/>
              <a:rect l="l" t="t" r="r" b="b"/>
              <a:pathLst>
                <a:path w="1446" h="1136" extrusionOk="0">
                  <a:moveTo>
                    <a:pt x="137" y="1"/>
                  </a:moveTo>
                  <a:lnTo>
                    <a:pt x="0" y="1095"/>
                  </a:lnTo>
                  <a:lnTo>
                    <a:pt x="1091" y="1135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2571;p64">
              <a:extLst>
                <a:ext uri="{FF2B5EF4-FFF2-40B4-BE49-F238E27FC236}">
                  <a16:creationId xmlns:a16="http://schemas.microsoft.com/office/drawing/2014/main" id="{1CA1DF69-A452-4D48-8BDC-4378AB96976F}"/>
                </a:ext>
              </a:extLst>
            </p:cNvPr>
            <p:cNvSpPr/>
            <p:nvPr/>
          </p:nvSpPr>
          <p:spPr>
            <a:xfrm>
              <a:off x="5822102" y="2316803"/>
              <a:ext cx="33501" cy="1295"/>
            </a:xfrm>
            <a:custGeom>
              <a:avLst/>
              <a:gdLst/>
              <a:ahLst/>
              <a:cxnLst/>
              <a:rect l="l" t="t" r="r" b="b"/>
              <a:pathLst>
                <a:path w="828" h="32" extrusionOk="0">
                  <a:moveTo>
                    <a:pt x="1" y="1"/>
                  </a:moveTo>
                  <a:lnTo>
                    <a:pt x="827" y="31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4228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2572;p64">
              <a:extLst>
                <a:ext uri="{FF2B5EF4-FFF2-40B4-BE49-F238E27FC236}">
                  <a16:creationId xmlns:a16="http://schemas.microsoft.com/office/drawing/2014/main" id="{124B8C5A-AF46-498A-8209-7700FCBE82E3}"/>
                </a:ext>
              </a:extLst>
            </p:cNvPr>
            <p:cNvSpPr/>
            <p:nvPr/>
          </p:nvSpPr>
          <p:spPr>
            <a:xfrm>
              <a:off x="6415141" y="2018281"/>
              <a:ext cx="58667" cy="58667"/>
            </a:xfrm>
            <a:custGeom>
              <a:avLst/>
              <a:gdLst/>
              <a:ahLst/>
              <a:cxnLst/>
              <a:rect l="l" t="t" r="r" b="b"/>
              <a:pathLst>
                <a:path w="1450" h="1450" extrusionOk="0">
                  <a:moveTo>
                    <a:pt x="723" y="1"/>
                  </a:moveTo>
                  <a:cubicBezTo>
                    <a:pt x="325" y="1"/>
                    <a:pt x="0" y="325"/>
                    <a:pt x="0" y="723"/>
                  </a:cubicBezTo>
                  <a:cubicBezTo>
                    <a:pt x="0" y="1125"/>
                    <a:pt x="325" y="1449"/>
                    <a:pt x="723" y="1449"/>
                  </a:cubicBezTo>
                  <a:cubicBezTo>
                    <a:pt x="1125" y="1449"/>
                    <a:pt x="1449" y="1125"/>
                    <a:pt x="1449" y="723"/>
                  </a:cubicBezTo>
                  <a:cubicBezTo>
                    <a:pt x="1449" y="325"/>
                    <a:pt x="1125" y="1"/>
                    <a:pt x="7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955;p31">
            <a:extLst>
              <a:ext uri="{FF2B5EF4-FFF2-40B4-BE49-F238E27FC236}">
                <a16:creationId xmlns:a16="http://schemas.microsoft.com/office/drawing/2014/main" id="{6E17312D-BB8F-4970-A054-362486DAEEE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390935" y="3479755"/>
            <a:ext cx="9452564" cy="76060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/>
            <a:r>
              <a:rPr lang="es-PE" dirty="0">
                <a:solidFill>
                  <a:srgbClr val="000000"/>
                </a:solidFill>
              </a:rPr>
              <a:t>DOCUMENTO DE ARQUITECTURA DE SOFTWARE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21" name="Picture 4">
            <a:extLst>
              <a:ext uri="{FF2B5EF4-FFF2-40B4-BE49-F238E27FC236}">
                <a16:creationId xmlns:a16="http://schemas.microsoft.com/office/drawing/2014/main" id="{F0225477-CD36-4540-924F-48DF6945E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81" y="1022535"/>
            <a:ext cx="10708019" cy="213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Google Shape;1980;p51">
            <a:extLst>
              <a:ext uri="{FF2B5EF4-FFF2-40B4-BE49-F238E27FC236}">
                <a16:creationId xmlns:a16="http://schemas.microsoft.com/office/drawing/2014/main" id="{720F0DC6-C6DC-4483-BE34-25081411E51C}"/>
              </a:ext>
            </a:extLst>
          </p:cNvPr>
          <p:cNvSpPr txBox="1">
            <a:spLocks/>
          </p:cNvSpPr>
          <p:nvPr/>
        </p:nvSpPr>
        <p:spPr>
          <a:xfrm>
            <a:off x="1986550" y="1680145"/>
            <a:ext cx="8253119" cy="59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llota"/>
              <a:buNone/>
              <a:defRPr sz="2400" b="1" i="0" u="none" strike="noStrike" cap="none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>
            <a:r>
              <a:rPr lang="es-PE" sz="2800" kern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APLICACIÓN MÓVIL PARA EL SEGUIMIENTO MUNDIAL DE CASOS DE COVID-19 CON DATOS EN TIEMPO REAL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2DEEC7-729F-4304-A88D-877B5DC90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691" y="2845689"/>
            <a:ext cx="9526" cy="9526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AB584BDD-8E0B-46FB-85F2-4F39632A0B6C}"/>
              </a:ext>
            </a:extLst>
          </p:cNvPr>
          <p:cNvSpPr/>
          <p:nvPr/>
        </p:nvSpPr>
        <p:spPr>
          <a:xfrm>
            <a:off x="1315500" y="492685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chemeClr val="bg1"/>
                </a:solidFill>
              </a:rPr>
              <a:t>PILCO QUISPE, Mireya Flavia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chemeClr val="bg1"/>
                </a:solidFill>
              </a:rPr>
              <a:t>SALAMANCA CONTRERAS, Fiorella Rosmery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chemeClr val="bg1"/>
                </a:solidFill>
              </a:rPr>
              <a:t>ZAVALA VENEGAS, Luis Ángel</a:t>
            </a:r>
          </a:p>
        </p:txBody>
      </p:sp>
    </p:spTree>
    <p:extLst>
      <p:ext uri="{BB962C8B-B14F-4D97-AF65-F5344CB8AC3E}">
        <p14:creationId xmlns:p14="http://schemas.microsoft.com/office/powerpoint/2010/main" val="357396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Pincelada de Acuarela Verde Claro PNG transparente - StickPNG">
            <a:extLst>
              <a:ext uri="{FF2B5EF4-FFF2-40B4-BE49-F238E27FC236}">
                <a16:creationId xmlns:a16="http://schemas.microsoft.com/office/drawing/2014/main" id="{6A6D8066-5CD5-4A26-8ADE-EC7B74FA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29" y="211017"/>
            <a:ext cx="6614606" cy="235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980;p51">
            <a:extLst>
              <a:ext uri="{FF2B5EF4-FFF2-40B4-BE49-F238E27FC236}">
                <a16:creationId xmlns:a16="http://schemas.microsoft.com/office/drawing/2014/main" id="{4556412E-D7BC-4897-B48D-9E58F5BF5E66}"/>
              </a:ext>
            </a:extLst>
          </p:cNvPr>
          <p:cNvSpPr txBox="1">
            <a:spLocks/>
          </p:cNvSpPr>
          <p:nvPr/>
        </p:nvSpPr>
        <p:spPr>
          <a:xfrm>
            <a:off x="1458803" y="988453"/>
            <a:ext cx="6634809" cy="59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llota"/>
              <a:buNone/>
              <a:defRPr sz="2400" b="1" i="0" u="none" strike="noStrike" cap="none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>
            <a:pPr algn="l"/>
            <a:r>
              <a:rPr lang="es-PE" sz="2800" kern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PROPÓSITO</a:t>
            </a:r>
          </a:p>
        </p:txBody>
      </p:sp>
      <p:sp>
        <p:nvSpPr>
          <p:cNvPr id="12" name="Google Shape;1977;p51">
            <a:extLst>
              <a:ext uri="{FF2B5EF4-FFF2-40B4-BE49-F238E27FC236}">
                <a16:creationId xmlns:a16="http://schemas.microsoft.com/office/drawing/2014/main" id="{99E7615C-A6DA-4C24-AD73-959EFEF547FF}"/>
              </a:ext>
            </a:extLst>
          </p:cNvPr>
          <p:cNvSpPr/>
          <p:nvPr/>
        </p:nvSpPr>
        <p:spPr>
          <a:xfrm rot="5400000" flipH="1">
            <a:off x="2567446" y="1273218"/>
            <a:ext cx="2629587" cy="5262204"/>
          </a:xfrm>
          <a:prstGeom prst="roundRect">
            <a:avLst>
              <a:gd name="adj" fmla="val 4268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spcFirstLastPara="1" vert="vert270" wrap="square" lIns="121900" tIns="121900" rIns="121900" bIns="121900" anchor="ctr" anchorCtr="0">
            <a:noAutofit/>
          </a:bodyPr>
          <a:lstStyle/>
          <a:p>
            <a:pPr algn="just" defTabSz="1219170">
              <a:buClr>
                <a:srgbClr val="000000"/>
              </a:buClr>
            </a:pPr>
            <a:r>
              <a:rPr lang="es-PE" i="1" kern="0" dirty="0">
                <a:solidFill>
                  <a:srgbClr val="000000"/>
                </a:solidFill>
                <a:cs typeface="Arial"/>
              </a:rPr>
              <a:t>Los objetivos del presente documento son: </a:t>
            </a:r>
          </a:p>
          <a:p>
            <a:pPr algn="just" defTabSz="1219170">
              <a:buClr>
                <a:srgbClr val="000000"/>
              </a:buClr>
            </a:pPr>
            <a:endParaRPr lang="es-PE" i="1" kern="0" dirty="0">
              <a:solidFill>
                <a:srgbClr val="000000"/>
              </a:solidFill>
              <a:cs typeface="Arial"/>
            </a:endParaRPr>
          </a:p>
          <a:p>
            <a:pPr algn="just" defTabSz="1219170">
              <a:buClr>
                <a:srgbClr val="000000"/>
              </a:buClr>
            </a:pPr>
            <a:r>
              <a:rPr lang="es-PE" i="1" kern="0" dirty="0">
                <a:solidFill>
                  <a:srgbClr val="000000"/>
                </a:solidFill>
                <a:cs typeface="Arial"/>
              </a:rPr>
              <a:t>●Plasmar mediante diagramas y modelos del UML 2.0. </a:t>
            </a:r>
          </a:p>
          <a:p>
            <a:pPr algn="just" defTabSz="1219170">
              <a:buClr>
                <a:srgbClr val="000000"/>
              </a:buClr>
            </a:pPr>
            <a:r>
              <a:rPr lang="es-PE" i="1" kern="0" dirty="0">
                <a:solidFill>
                  <a:srgbClr val="000000"/>
                </a:solidFill>
                <a:cs typeface="Arial"/>
              </a:rPr>
              <a:t>●Esbozar los aspectos funcionales de la aplicación. </a:t>
            </a:r>
          </a:p>
          <a:p>
            <a:pPr algn="just" defTabSz="1219170">
              <a:buClr>
                <a:srgbClr val="000000"/>
              </a:buClr>
            </a:pPr>
            <a:r>
              <a:rPr lang="es-PE" i="1" kern="0" dirty="0">
                <a:solidFill>
                  <a:srgbClr val="000000"/>
                </a:solidFill>
                <a:cs typeface="Arial"/>
              </a:rPr>
              <a:t>●Definir los mecanismos de despliegue y distribución del software.</a:t>
            </a:r>
          </a:p>
        </p:txBody>
      </p:sp>
      <p:pic>
        <p:nvPicPr>
          <p:cNvPr id="2050" name="Picture 2" descr="→ Desarrollo de software y aplicaciones web a medida | Madrid">
            <a:extLst>
              <a:ext uri="{FF2B5EF4-FFF2-40B4-BE49-F238E27FC236}">
                <a16:creationId xmlns:a16="http://schemas.microsoft.com/office/drawing/2014/main" id="{22470020-51A8-470A-A093-ABAC02C76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863" y="2061232"/>
            <a:ext cx="38100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Pincelada de Acuarela Verde Claro PNG transparente - StickPNG">
            <a:extLst>
              <a:ext uri="{FF2B5EF4-FFF2-40B4-BE49-F238E27FC236}">
                <a16:creationId xmlns:a16="http://schemas.microsoft.com/office/drawing/2014/main" id="{6A6D8066-5CD5-4A26-8ADE-EC7B74FA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29" y="211017"/>
            <a:ext cx="6614606" cy="235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980;p51">
            <a:extLst>
              <a:ext uri="{FF2B5EF4-FFF2-40B4-BE49-F238E27FC236}">
                <a16:creationId xmlns:a16="http://schemas.microsoft.com/office/drawing/2014/main" id="{4556412E-D7BC-4897-B48D-9E58F5BF5E66}"/>
              </a:ext>
            </a:extLst>
          </p:cNvPr>
          <p:cNvSpPr txBox="1">
            <a:spLocks/>
          </p:cNvSpPr>
          <p:nvPr/>
        </p:nvSpPr>
        <p:spPr>
          <a:xfrm>
            <a:off x="1458803" y="988453"/>
            <a:ext cx="6634809" cy="59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llota"/>
              <a:buNone/>
              <a:defRPr sz="2400" b="1" i="0" u="none" strike="noStrike" cap="none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>
            <a:pPr algn="l"/>
            <a:r>
              <a:rPr lang="es-PE" sz="2800" kern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GENERALIDADES</a:t>
            </a:r>
          </a:p>
        </p:txBody>
      </p:sp>
      <p:sp>
        <p:nvSpPr>
          <p:cNvPr id="12" name="Google Shape;1977;p51">
            <a:extLst>
              <a:ext uri="{FF2B5EF4-FFF2-40B4-BE49-F238E27FC236}">
                <a16:creationId xmlns:a16="http://schemas.microsoft.com/office/drawing/2014/main" id="{99E7615C-A6DA-4C24-AD73-959EFEF547FF}"/>
              </a:ext>
            </a:extLst>
          </p:cNvPr>
          <p:cNvSpPr/>
          <p:nvPr/>
        </p:nvSpPr>
        <p:spPr>
          <a:xfrm rot="5400000" flipH="1">
            <a:off x="2567446" y="1273218"/>
            <a:ext cx="2629587" cy="5262204"/>
          </a:xfrm>
          <a:prstGeom prst="roundRect">
            <a:avLst>
              <a:gd name="adj" fmla="val 4268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spcFirstLastPara="1" vert="vert270" wrap="square" lIns="121900" tIns="121900" rIns="121900" bIns="121900" anchor="ctr" anchorCtr="0">
            <a:noAutofit/>
          </a:bodyPr>
          <a:lstStyle/>
          <a:p>
            <a:pPr algn="just" defTabSz="1219170">
              <a:buClr>
                <a:srgbClr val="000000"/>
              </a:buClr>
            </a:pPr>
            <a:r>
              <a:rPr lang="es-PE" i="1" kern="0" dirty="0">
                <a:solidFill>
                  <a:srgbClr val="000000"/>
                </a:solidFill>
                <a:cs typeface="Arial"/>
              </a:rPr>
              <a:t>Esta sección describe lo contenido en el resto del documento y explica cómo el documento se encuentra organizado en lo adelante. </a:t>
            </a:r>
          </a:p>
          <a:p>
            <a:pPr algn="just" defTabSz="1219170">
              <a:buClr>
                <a:srgbClr val="000000"/>
              </a:buClr>
            </a:pPr>
            <a:r>
              <a:rPr lang="es-PE" i="1" kern="0" dirty="0">
                <a:solidFill>
                  <a:srgbClr val="000000"/>
                </a:solidFill>
                <a:cs typeface="Arial"/>
              </a:rPr>
              <a:t>El documento está conformado por las siguientes secciones, con el siguiente contenido: </a:t>
            </a:r>
          </a:p>
          <a:p>
            <a:pPr algn="just" defTabSz="1219170">
              <a:buClr>
                <a:srgbClr val="000000"/>
              </a:buClr>
            </a:pPr>
            <a:endParaRPr lang="es-PE" i="1" kern="0" dirty="0">
              <a:solidFill>
                <a:srgbClr val="000000"/>
              </a:solidFill>
              <a:cs typeface="Arial"/>
            </a:endParaRPr>
          </a:p>
          <a:p>
            <a:pPr algn="just" defTabSz="1219170">
              <a:buClr>
                <a:srgbClr val="000000"/>
              </a:buClr>
            </a:pPr>
            <a:r>
              <a:rPr lang="es-PE" i="1" kern="0" dirty="0">
                <a:solidFill>
                  <a:srgbClr val="000000"/>
                </a:solidFill>
                <a:cs typeface="Arial"/>
              </a:rPr>
              <a:t>●[1.0] Diagrama de Paquetes:</a:t>
            </a:r>
          </a:p>
          <a:p>
            <a:pPr algn="just" defTabSz="1219170">
              <a:buClr>
                <a:srgbClr val="000000"/>
              </a:buClr>
            </a:pPr>
            <a:r>
              <a:rPr lang="es-PE" i="1" kern="0" dirty="0">
                <a:solidFill>
                  <a:srgbClr val="000000"/>
                </a:solidFill>
                <a:cs typeface="Arial"/>
              </a:rPr>
              <a:t>●[2.0] Diagrama de Casos de Uso:</a:t>
            </a:r>
          </a:p>
        </p:txBody>
      </p:sp>
      <p:pic>
        <p:nvPicPr>
          <p:cNvPr id="1026" name="Picture 2" descr="Características que debe tener un Documento de Arquitectura ...">
            <a:extLst>
              <a:ext uri="{FF2B5EF4-FFF2-40B4-BE49-F238E27FC236}">
                <a16:creationId xmlns:a16="http://schemas.microsoft.com/office/drawing/2014/main" id="{6A6BA675-1F22-4AB9-97A8-62401A5FF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0" r="10697" b="14717"/>
          <a:stretch/>
        </p:blipFill>
        <p:spPr bwMode="auto">
          <a:xfrm>
            <a:off x="6772410" y="2814337"/>
            <a:ext cx="4355135" cy="215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73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Pincelada de Acuarela Verde Claro PNG transparente - StickPNG">
            <a:extLst>
              <a:ext uri="{FF2B5EF4-FFF2-40B4-BE49-F238E27FC236}">
                <a16:creationId xmlns:a16="http://schemas.microsoft.com/office/drawing/2014/main" id="{6A6D8066-5CD5-4A26-8ADE-EC7B74FA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29" y="365761"/>
            <a:ext cx="6614606" cy="235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980;p51">
            <a:extLst>
              <a:ext uri="{FF2B5EF4-FFF2-40B4-BE49-F238E27FC236}">
                <a16:creationId xmlns:a16="http://schemas.microsoft.com/office/drawing/2014/main" id="{4556412E-D7BC-4897-B48D-9E58F5BF5E66}"/>
              </a:ext>
            </a:extLst>
          </p:cNvPr>
          <p:cNvSpPr txBox="1">
            <a:spLocks/>
          </p:cNvSpPr>
          <p:nvPr/>
        </p:nvSpPr>
        <p:spPr>
          <a:xfrm>
            <a:off x="1458803" y="988453"/>
            <a:ext cx="6634809" cy="59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llota"/>
              <a:buNone/>
              <a:defRPr sz="2400" b="1" i="0" u="none" strike="noStrike" cap="none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>
            <a:pPr algn="l"/>
            <a:r>
              <a:rPr lang="es-PE" sz="2800" kern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METAS Y RESTRICCIONES ARQUITECTÓNICAS</a:t>
            </a:r>
          </a:p>
        </p:txBody>
      </p:sp>
      <p:sp>
        <p:nvSpPr>
          <p:cNvPr id="12" name="Google Shape;1977;p51">
            <a:extLst>
              <a:ext uri="{FF2B5EF4-FFF2-40B4-BE49-F238E27FC236}">
                <a16:creationId xmlns:a16="http://schemas.microsoft.com/office/drawing/2014/main" id="{99E7615C-A6DA-4C24-AD73-959EFEF547FF}"/>
              </a:ext>
            </a:extLst>
          </p:cNvPr>
          <p:cNvSpPr/>
          <p:nvPr/>
        </p:nvSpPr>
        <p:spPr>
          <a:xfrm rot="5400000" flipH="1">
            <a:off x="4035325" y="662397"/>
            <a:ext cx="3674986" cy="7386425"/>
          </a:xfrm>
          <a:prstGeom prst="roundRect">
            <a:avLst>
              <a:gd name="adj" fmla="val 4268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spcFirstLastPara="1" vert="vert270" wrap="square" lIns="121900" tIns="121900" rIns="121900" bIns="121900" anchor="ctr" anchorCtr="0">
            <a:noAutofit/>
          </a:bodyPr>
          <a:lstStyle/>
          <a:p>
            <a:pPr algn="just" defTabSz="1219170">
              <a:buClr>
                <a:srgbClr val="000000"/>
              </a:buClr>
            </a:pPr>
            <a:r>
              <a:rPr lang="es-PE" i="1" kern="0" dirty="0">
                <a:solidFill>
                  <a:srgbClr val="000000"/>
                </a:solidFill>
                <a:cs typeface="Arial"/>
              </a:rPr>
              <a:t>Se han identificado los requerimientos funcionales en el documento:</a:t>
            </a:r>
          </a:p>
          <a:p>
            <a:pPr algn="just" defTabSz="1219170">
              <a:buClr>
                <a:srgbClr val="000000"/>
              </a:buClr>
            </a:pPr>
            <a:endParaRPr lang="es-PE" i="1" kern="0" dirty="0">
              <a:solidFill>
                <a:srgbClr val="000000"/>
              </a:solidFill>
              <a:cs typeface="Arial"/>
            </a:endParaRPr>
          </a:p>
          <a:p>
            <a:pPr algn="just" defTabSz="1219170">
              <a:buClr>
                <a:srgbClr val="000000"/>
              </a:buClr>
            </a:pPr>
            <a:r>
              <a:rPr lang="es-PE" i="1" kern="0" dirty="0">
                <a:solidFill>
                  <a:srgbClr val="000000"/>
                </a:solidFill>
                <a:cs typeface="Arial"/>
              </a:rPr>
              <a:t>●Especificación de Requerimientos</a:t>
            </a:r>
          </a:p>
          <a:p>
            <a:pPr algn="just" defTabSz="1219170">
              <a:buClr>
                <a:srgbClr val="000000"/>
              </a:buClr>
            </a:pPr>
            <a:endParaRPr lang="es-PE" i="1" kern="0" dirty="0">
              <a:solidFill>
                <a:srgbClr val="000000"/>
              </a:solidFill>
              <a:cs typeface="Arial"/>
            </a:endParaRPr>
          </a:p>
          <a:p>
            <a:pPr algn="just" defTabSz="1219170">
              <a:buClr>
                <a:srgbClr val="000000"/>
              </a:buClr>
            </a:pPr>
            <a:endParaRPr lang="es-PE" i="1" kern="0" dirty="0">
              <a:solidFill>
                <a:srgbClr val="000000"/>
              </a:solidFill>
              <a:cs typeface="Arial"/>
            </a:endParaRPr>
          </a:p>
          <a:p>
            <a:pPr algn="just" defTabSz="1219170">
              <a:buClr>
                <a:srgbClr val="000000"/>
              </a:buClr>
            </a:pPr>
            <a:r>
              <a:rPr lang="es-PE" b="1" i="1" kern="0" dirty="0">
                <a:solidFill>
                  <a:srgbClr val="000000"/>
                </a:solidFill>
                <a:cs typeface="Arial"/>
              </a:rPr>
              <a:t>REQUERIMIENTOS NO FUNCIONALES</a:t>
            </a:r>
          </a:p>
          <a:p>
            <a:pPr algn="just" defTabSz="1219170">
              <a:buClr>
                <a:srgbClr val="000000"/>
              </a:buClr>
            </a:pPr>
            <a:endParaRPr lang="es-PE" i="1" kern="0" dirty="0">
              <a:solidFill>
                <a:srgbClr val="000000"/>
              </a:solidFill>
              <a:cs typeface="Arial"/>
            </a:endParaRPr>
          </a:p>
          <a:p>
            <a:pPr algn="just" defTabSz="1219170">
              <a:buClr>
                <a:srgbClr val="000000"/>
              </a:buClr>
            </a:pPr>
            <a:r>
              <a:rPr lang="es-PE" i="1" kern="0" dirty="0">
                <a:solidFill>
                  <a:srgbClr val="000000"/>
                </a:solidFill>
                <a:cs typeface="Arial"/>
              </a:rPr>
              <a:t>●Tiempo de respuesta corto.</a:t>
            </a:r>
          </a:p>
          <a:p>
            <a:pPr algn="just" defTabSz="1219170">
              <a:buClr>
                <a:srgbClr val="000000"/>
              </a:buClr>
            </a:pPr>
            <a:r>
              <a:rPr lang="es-PE" i="1" kern="0" dirty="0">
                <a:solidFill>
                  <a:srgbClr val="000000"/>
                </a:solidFill>
                <a:cs typeface="Arial"/>
              </a:rPr>
              <a:t>●Interfaz Amigable.</a:t>
            </a:r>
          </a:p>
          <a:p>
            <a:pPr algn="just" defTabSz="1219170">
              <a:buClr>
                <a:srgbClr val="000000"/>
              </a:buClr>
            </a:pPr>
            <a:r>
              <a:rPr lang="es-PE" i="1" kern="0" dirty="0">
                <a:solidFill>
                  <a:srgbClr val="000000"/>
                </a:solidFill>
                <a:cs typeface="Arial"/>
              </a:rPr>
              <a:t>●La aplicación móvil debe ser desarrollado utilizando el sistema operativo Android.</a:t>
            </a:r>
          </a:p>
        </p:txBody>
      </p:sp>
      <p:pic>
        <p:nvPicPr>
          <p:cNvPr id="3074" name="Picture 2" descr="Servicios - SMD Consultores">
            <a:extLst>
              <a:ext uri="{FF2B5EF4-FFF2-40B4-BE49-F238E27FC236}">
                <a16:creationId xmlns:a16="http://schemas.microsoft.com/office/drawing/2014/main" id="{17518C6B-8A70-410C-A9FB-3DD5EF75E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384" y="3429000"/>
            <a:ext cx="2436456" cy="142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77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Pincelada de Acuarela Verde Claro PNG transparente - StickPNG">
            <a:extLst>
              <a:ext uri="{FF2B5EF4-FFF2-40B4-BE49-F238E27FC236}">
                <a16:creationId xmlns:a16="http://schemas.microsoft.com/office/drawing/2014/main" id="{6A6D8066-5CD5-4A26-8ADE-EC7B74FA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29" y="211017"/>
            <a:ext cx="6614606" cy="235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980;p51">
            <a:extLst>
              <a:ext uri="{FF2B5EF4-FFF2-40B4-BE49-F238E27FC236}">
                <a16:creationId xmlns:a16="http://schemas.microsoft.com/office/drawing/2014/main" id="{4556412E-D7BC-4897-B48D-9E58F5BF5E66}"/>
              </a:ext>
            </a:extLst>
          </p:cNvPr>
          <p:cNvSpPr txBox="1">
            <a:spLocks/>
          </p:cNvSpPr>
          <p:nvPr/>
        </p:nvSpPr>
        <p:spPr>
          <a:xfrm>
            <a:off x="1458803" y="988453"/>
            <a:ext cx="6634809" cy="59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llota"/>
              <a:buNone/>
              <a:defRPr sz="2400" b="1" i="0" u="none" strike="noStrike" cap="none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>
            <a:pPr algn="l"/>
            <a:r>
              <a:rPr lang="es-PE" sz="2800" kern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DIAGRAMAS DEL SISTEMA</a:t>
            </a:r>
          </a:p>
        </p:txBody>
      </p:sp>
      <p:pic>
        <p:nvPicPr>
          <p:cNvPr id="5" name="image3.png">
            <a:extLst>
              <a:ext uri="{FF2B5EF4-FFF2-40B4-BE49-F238E27FC236}">
                <a16:creationId xmlns:a16="http://schemas.microsoft.com/office/drawing/2014/main" id="{92F1CB1E-A544-430A-AAA3-6F77129FEE9D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203200" y="2112504"/>
            <a:ext cx="5785599" cy="389772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Google Shape;1977;p51">
            <a:extLst>
              <a:ext uri="{FF2B5EF4-FFF2-40B4-BE49-F238E27FC236}">
                <a16:creationId xmlns:a16="http://schemas.microsoft.com/office/drawing/2014/main" id="{1F5F976A-E279-4214-8270-7867E615419A}"/>
              </a:ext>
            </a:extLst>
          </p:cNvPr>
          <p:cNvSpPr/>
          <p:nvPr/>
        </p:nvSpPr>
        <p:spPr>
          <a:xfrm rot="5400000" flipH="1">
            <a:off x="8592745" y="-314013"/>
            <a:ext cx="675249" cy="3405268"/>
          </a:xfrm>
          <a:prstGeom prst="roundRect">
            <a:avLst>
              <a:gd name="adj" fmla="val 4268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spcFirstLastPara="1" vert="vert270" wrap="square" lIns="121900" tIns="121900" rIns="121900" bIns="121900" anchor="ctr" anchorCtr="0">
            <a:noAutofit/>
          </a:bodyPr>
          <a:lstStyle/>
          <a:p>
            <a:pPr algn="just" defTabSz="1219170">
              <a:buClr>
                <a:srgbClr val="000000"/>
              </a:buClr>
            </a:pPr>
            <a:r>
              <a:rPr lang="es-PE" b="1" i="1" kern="0" dirty="0">
                <a:solidFill>
                  <a:srgbClr val="000000"/>
                </a:solidFill>
                <a:cs typeface="Arial"/>
              </a:rPr>
              <a:t>DIAGRAMA DE PAQUETES</a:t>
            </a:r>
          </a:p>
        </p:txBody>
      </p:sp>
    </p:spTree>
    <p:extLst>
      <p:ext uri="{BB962C8B-B14F-4D97-AF65-F5344CB8AC3E}">
        <p14:creationId xmlns:p14="http://schemas.microsoft.com/office/powerpoint/2010/main" val="277184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77;p51">
            <a:extLst>
              <a:ext uri="{FF2B5EF4-FFF2-40B4-BE49-F238E27FC236}">
                <a16:creationId xmlns:a16="http://schemas.microsoft.com/office/drawing/2014/main" id="{1F5F976A-E279-4214-8270-7867E615419A}"/>
              </a:ext>
            </a:extLst>
          </p:cNvPr>
          <p:cNvSpPr/>
          <p:nvPr/>
        </p:nvSpPr>
        <p:spPr>
          <a:xfrm rot="5400000" flipH="1">
            <a:off x="8930372" y="2063989"/>
            <a:ext cx="675249" cy="3405268"/>
          </a:xfrm>
          <a:prstGeom prst="roundRect">
            <a:avLst>
              <a:gd name="adj" fmla="val 4268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spcFirstLastPara="1" vert="vert270" wrap="square" lIns="121900" tIns="121900" rIns="121900" bIns="121900" anchor="ctr" anchorCtr="0">
            <a:noAutofit/>
          </a:bodyPr>
          <a:lstStyle/>
          <a:p>
            <a:pPr algn="just" defTabSz="1219170">
              <a:buClr>
                <a:srgbClr val="000000"/>
              </a:buClr>
            </a:pPr>
            <a:r>
              <a:rPr lang="es-PE" b="1" i="1" kern="0" dirty="0">
                <a:solidFill>
                  <a:srgbClr val="000000"/>
                </a:solidFill>
                <a:cs typeface="Arial"/>
              </a:rPr>
              <a:t>DIAGRAMA DE MODELO DE CASOS DE USO (GENERAL)</a:t>
            </a:r>
          </a:p>
        </p:txBody>
      </p:sp>
      <p:pic>
        <p:nvPicPr>
          <p:cNvPr id="7" name="image2.png">
            <a:extLst>
              <a:ext uri="{FF2B5EF4-FFF2-40B4-BE49-F238E27FC236}">
                <a16:creationId xmlns:a16="http://schemas.microsoft.com/office/drawing/2014/main" id="{5F4508E5-06D2-46D1-A1DF-5E2494AC391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66419" y="581513"/>
            <a:ext cx="4968953" cy="569497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373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63"/>
          <p:cNvSpPr txBox="1">
            <a:spLocks noGrp="1"/>
          </p:cNvSpPr>
          <p:nvPr>
            <p:ph type="title"/>
          </p:nvPr>
        </p:nvSpPr>
        <p:spPr>
          <a:xfrm>
            <a:off x="2042600" y="2658685"/>
            <a:ext cx="8106800" cy="132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-PE" dirty="0"/>
              <a:t>Gracias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D996AE-E9B6-4480-9361-AA66B23AB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50" y="4780788"/>
            <a:ext cx="6049882" cy="1325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y Creative by Slidesgo">
  <a:themeElements>
    <a:clrScheme name="Simple Light">
      <a:dk1>
        <a:srgbClr val="F6F2F3"/>
      </a:dk1>
      <a:lt1>
        <a:srgbClr val="0C343D"/>
      </a:lt1>
      <a:dk2>
        <a:srgbClr val="134F5C"/>
      </a:dk2>
      <a:lt2>
        <a:srgbClr val="45818E"/>
      </a:lt2>
      <a:accent1>
        <a:srgbClr val="AED8CC"/>
      </a:accent1>
      <a:accent2>
        <a:srgbClr val="A73F38"/>
      </a:accent2>
      <a:accent3>
        <a:srgbClr val="F28076"/>
      </a:accent3>
      <a:accent4>
        <a:srgbClr val="F3A031"/>
      </a:accent4>
      <a:accent5>
        <a:srgbClr val="FFC75C"/>
      </a:accent5>
      <a:accent6>
        <a:srgbClr val="FFCC82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191</Words>
  <Application>Microsoft Office PowerPoint</Application>
  <PresentationFormat>Panorámica</PresentationFormat>
  <Paragraphs>33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Bellota</vt:lpstr>
      <vt:lpstr>Calibri</vt:lpstr>
      <vt:lpstr>Calibri Light</vt:lpstr>
      <vt:lpstr>Didact Gothic</vt:lpstr>
      <vt:lpstr>Slackey</vt:lpstr>
      <vt:lpstr>Tema de Office</vt:lpstr>
      <vt:lpstr>Stay Creative by Slidesgo</vt:lpstr>
      <vt:lpstr>DOCUMENTO DE ARQUITECTURA DE SOFTWARE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“Propuesta de modelo para la mejora de los Servicios Informáticos con la migración a la tecnología Cloud Computing en las medianas empresas de Tacna, 2020”</dc:title>
  <dc:creator>Fiorella Rosmery Salamanca Contreras</dc:creator>
  <cp:lastModifiedBy>Fiorella Rosmery Salamanca Contreras</cp:lastModifiedBy>
  <cp:revision>40</cp:revision>
  <dcterms:created xsi:type="dcterms:W3CDTF">2020-05-08T21:55:16Z</dcterms:created>
  <dcterms:modified xsi:type="dcterms:W3CDTF">2020-06-03T15:45:30Z</dcterms:modified>
</cp:coreProperties>
</file>