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hduu94n0vRfiZdmHKPIeZO3pjl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e73a13a05_0_13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e73a13a05_0_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e73a13a05_1_32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e73a13a05_1_3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e73a13a05_1_38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e73a13a05_1_3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e73a13a05_1_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8e73a13a05_1_13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e73a13a05_0_0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e73a13a05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e73a13a05_0_7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e73a13a05_0_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/>
          <p:nvPr>
            <p:ph type="title"/>
          </p:nvPr>
        </p:nvSpPr>
        <p:spPr>
          <a:xfrm>
            <a:off x="5376545" y="1504568"/>
            <a:ext cx="628967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rgbClr val="09AB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" type="body"/>
          </p:nvPr>
        </p:nvSpPr>
        <p:spPr>
          <a:xfrm>
            <a:off x="1177925" y="2154364"/>
            <a:ext cx="9836150" cy="3739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/>
          <p:nvPr>
            <p:ph type="title"/>
          </p:nvPr>
        </p:nvSpPr>
        <p:spPr>
          <a:xfrm>
            <a:off x="5376545" y="1504568"/>
            <a:ext cx="628967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rgbClr val="09AB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>
  <p:cSld name="Two Content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/>
          <p:nvPr/>
        </p:nvSpPr>
        <p:spPr>
          <a:xfrm>
            <a:off x="10932159" y="5679439"/>
            <a:ext cx="853440" cy="751840"/>
          </a:xfrm>
          <a:custGeom>
            <a:rect b="b" l="l" r="r" t="t"/>
            <a:pathLst>
              <a:path extrusionOk="0" h="751839" w="853440">
                <a:moveTo>
                  <a:pt x="639699" y="0"/>
                </a:moveTo>
                <a:lnTo>
                  <a:pt x="211328" y="1905"/>
                </a:lnTo>
                <a:lnTo>
                  <a:pt x="0" y="374345"/>
                </a:lnTo>
                <a:lnTo>
                  <a:pt x="209042" y="751840"/>
                </a:lnTo>
                <a:lnTo>
                  <a:pt x="643382" y="750049"/>
                </a:lnTo>
                <a:lnTo>
                  <a:pt x="853440" y="374345"/>
                </a:lnTo>
                <a:lnTo>
                  <a:pt x="639699" y="0"/>
                </a:lnTo>
                <a:close/>
              </a:path>
            </a:pathLst>
          </a:custGeom>
          <a:solidFill>
            <a:srgbClr val="D9DEE1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35"/>
          <p:cNvSpPr/>
          <p:nvPr/>
        </p:nvSpPr>
        <p:spPr>
          <a:xfrm>
            <a:off x="11653519" y="5293359"/>
            <a:ext cx="538480" cy="751840"/>
          </a:xfrm>
          <a:custGeom>
            <a:rect b="b" l="l" r="r" t="t"/>
            <a:pathLst>
              <a:path extrusionOk="0" h="751839" w="538479">
                <a:moveTo>
                  <a:pt x="538479" y="0"/>
                </a:moveTo>
                <a:lnTo>
                  <a:pt x="190246" y="0"/>
                </a:lnTo>
                <a:lnTo>
                  <a:pt x="0" y="375919"/>
                </a:lnTo>
                <a:lnTo>
                  <a:pt x="190246" y="751839"/>
                </a:lnTo>
                <a:lnTo>
                  <a:pt x="538479" y="751839"/>
                </a:lnTo>
                <a:lnTo>
                  <a:pt x="538479" y="0"/>
                </a:lnTo>
                <a:close/>
              </a:path>
            </a:pathLst>
          </a:custGeom>
          <a:solidFill>
            <a:srgbClr val="09AB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35"/>
          <p:cNvSpPr/>
          <p:nvPr/>
        </p:nvSpPr>
        <p:spPr>
          <a:xfrm>
            <a:off x="0" y="6492240"/>
            <a:ext cx="12192000" cy="365760"/>
          </a:xfrm>
          <a:custGeom>
            <a:rect b="b" l="l" r="r" t="t"/>
            <a:pathLst>
              <a:path extrusionOk="0" h="365759" w="12192000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9AB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" name="Google Shape;36;p35"/>
          <p:cNvSpPr/>
          <p:nvPr/>
        </p:nvSpPr>
        <p:spPr>
          <a:xfrm>
            <a:off x="0" y="325120"/>
            <a:ext cx="731520" cy="863600"/>
          </a:xfrm>
          <a:custGeom>
            <a:rect b="b" l="l" r="r" t="t"/>
            <a:pathLst>
              <a:path extrusionOk="0" h="863600" w="731520">
                <a:moveTo>
                  <a:pt x="514591" y="0"/>
                </a:moveTo>
                <a:lnTo>
                  <a:pt x="0" y="0"/>
                </a:lnTo>
                <a:lnTo>
                  <a:pt x="0" y="863600"/>
                </a:lnTo>
                <a:lnTo>
                  <a:pt x="514591" y="863600"/>
                </a:lnTo>
                <a:lnTo>
                  <a:pt x="731520" y="431800"/>
                </a:lnTo>
                <a:lnTo>
                  <a:pt x="514591" y="0"/>
                </a:lnTo>
                <a:close/>
              </a:path>
            </a:pathLst>
          </a:custGeom>
          <a:solidFill>
            <a:srgbClr val="212A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" name="Google Shape;37;p35"/>
          <p:cNvSpPr/>
          <p:nvPr/>
        </p:nvSpPr>
        <p:spPr>
          <a:xfrm>
            <a:off x="11612880" y="6106159"/>
            <a:ext cx="579120" cy="751840"/>
          </a:xfrm>
          <a:custGeom>
            <a:rect b="b" l="l" r="r" t="t"/>
            <a:pathLst>
              <a:path extrusionOk="0" h="751840" w="579120">
                <a:moveTo>
                  <a:pt x="579120" y="0"/>
                </a:moveTo>
                <a:lnTo>
                  <a:pt x="219075" y="1625"/>
                </a:lnTo>
                <a:lnTo>
                  <a:pt x="0" y="392607"/>
                </a:lnTo>
                <a:lnTo>
                  <a:pt x="196596" y="751839"/>
                </a:lnTo>
                <a:lnTo>
                  <a:pt x="579120" y="751839"/>
                </a:lnTo>
                <a:lnTo>
                  <a:pt x="579120" y="0"/>
                </a:lnTo>
                <a:close/>
              </a:path>
            </a:pathLst>
          </a:custGeom>
          <a:solidFill>
            <a:srgbClr val="212A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35"/>
          <p:cNvSpPr/>
          <p:nvPr/>
        </p:nvSpPr>
        <p:spPr>
          <a:xfrm>
            <a:off x="11612880" y="6106159"/>
            <a:ext cx="579120" cy="751840"/>
          </a:xfrm>
          <a:custGeom>
            <a:rect b="b" l="l" r="r" t="t"/>
            <a:pathLst>
              <a:path extrusionOk="0" h="751840" w="579120">
                <a:moveTo>
                  <a:pt x="579120" y="0"/>
                </a:moveTo>
                <a:lnTo>
                  <a:pt x="579120" y="751839"/>
                </a:lnTo>
                <a:lnTo>
                  <a:pt x="196596" y="751839"/>
                </a:lnTo>
                <a:lnTo>
                  <a:pt x="0" y="392607"/>
                </a:lnTo>
                <a:lnTo>
                  <a:pt x="219075" y="1625"/>
                </a:lnTo>
                <a:lnTo>
                  <a:pt x="579120" y="0"/>
                </a:lnTo>
                <a:close/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" name="Google Shape;39;p35"/>
          <p:cNvSpPr/>
          <p:nvPr/>
        </p:nvSpPr>
        <p:spPr>
          <a:xfrm>
            <a:off x="1157624" y="547318"/>
            <a:ext cx="2495479" cy="55652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35"/>
          <p:cNvSpPr txBox="1"/>
          <p:nvPr>
            <p:ph type="title"/>
          </p:nvPr>
        </p:nvSpPr>
        <p:spPr>
          <a:xfrm>
            <a:off x="5376545" y="1504568"/>
            <a:ext cx="628967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rgbClr val="09AB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/>
          <p:nvPr/>
        </p:nvSpPr>
        <p:spPr>
          <a:xfrm>
            <a:off x="10932159" y="5679439"/>
            <a:ext cx="853440" cy="751840"/>
          </a:xfrm>
          <a:custGeom>
            <a:rect b="b" l="l" r="r" t="t"/>
            <a:pathLst>
              <a:path extrusionOk="0" h="751839" w="853440">
                <a:moveTo>
                  <a:pt x="639699" y="0"/>
                </a:moveTo>
                <a:lnTo>
                  <a:pt x="211328" y="1905"/>
                </a:lnTo>
                <a:lnTo>
                  <a:pt x="0" y="374345"/>
                </a:lnTo>
                <a:lnTo>
                  <a:pt x="209042" y="751840"/>
                </a:lnTo>
                <a:lnTo>
                  <a:pt x="643382" y="750049"/>
                </a:lnTo>
                <a:lnTo>
                  <a:pt x="853440" y="374345"/>
                </a:lnTo>
                <a:lnTo>
                  <a:pt x="639699" y="0"/>
                </a:lnTo>
                <a:close/>
              </a:path>
            </a:pathLst>
          </a:custGeom>
          <a:solidFill>
            <a:srgbClr val="D9DEE1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36"/>
          <p:cNvSpPr/>
          <p:nvPr/>
        </p:nvSpPr>
        <p:spPr>
          <a:xfrm>
            <a:off x="11653519" y="5293359"/>
            <a:ext cx="538480" cy="751840"/>
          </a:xfrm>
          <a:custGeom>
            <a:rect b="b" l="l" r="r" t="t"/>
            <a:pathLst>
              <a:path extrusionOk="0" h="751839" w="538479">
                <a:moveTo>
                  <a:pt x="538479" y="0"/>
                </a:moveTo>
                <a:lnTo>
                  <a:pt x="190246" y="0"/>
                </a:lnTo>
                <a:lnTo>
                  <a:pt x="0" y="375919"/>
                </a:lnTo>
                <a:lnTo>
                  <a:pt x="190246" y="751839"/>
                </a:lnTo>
                <a:lnTo>
                  <a:pt x="538479" y="751839"/>
                </a:lnTo>
                <a:lnTo>
                  <a:pt x="538479" y="0"/>
                </a:lnTo>
                <a:close/>
              </a:path>
            </a:pathLst>
          </a:custGeom>
          <a:solidFill>
            <a:srgbClr val="09AB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" name="Google Shape;49;p36"/>
          <p:cNvSpPr/>
          <p:nvPr/>
        </p:nvSpPr>
        <p:spPr>
          <a:xfrm>
            <a:off x="0" y="6492240"/>
            <a:ext cx="12192000" cy="365760"/>
          </a:xfrm>
          <a:custGeom>
            <a:rect b="b" l="l" r="r" t="t"/>
            <a:pathLst>
              <a:path extrusionOk="0" h="365759" w="12192000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9AB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" name="Google Shape;50;p36"/>
          <p:cNvSpPr/>
          <p:nvPr/>
        </p:nvSpPr>
        <p:spPr>
          <a:xfrm>
            <a:off x="0" y="325120"/>
            <a:ext cx="731520" cy="863600"/>
          </a:xfrm>
          <a:custGeom>
            <a:rect b="b" l="l" r="r" t="t"/>
            <a:pathLst>
              <a:path extrusionOk="0" h="863600" w="731520">
                <a:moveTo>
                  <a:pt x="514591" y="0"/>
                </a:moveTo>
                <a:lnTo>
                  <a:pt x="0" y="0"/>
                </a:lnTo>
                <a:lnTo>
                  <a:pt x="0" y="863600"/>
                </a:lnTo>
                <a:lnTo>
                  <a:pt x="514591" y="863600"/>
                </a:lnTo>
                <a:lnTo>
                  <a:pt x="731520" y="431800"/>
                </a:lnTo>
                <a:lnTo>
                  <a:pt x="514591" y="0"/>
                </a:lnTo>
                <a:close/>
              </a:path>
            </a:pathLst>
          </a:custGeom>
          <a:solidFill>
            <a:srgbClr val="212A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" name="Google Shape;51;p36"/>
          <p:cNvSpPr/>
          <p:nvPr/>
        </p:nvSpPr>
        <p:spPr>
          <a:xfrm>
            <a:off x="11612880" y="6106159"/>
            <a:ext cx="579120" cy="751840"/>
          </a:xfrm>
          <a:custGeom>
            <a:rect b="b" l="l" r="r" t="t"/>
            <a:pathLst>
              <a:path extrusionOk="0" h="751840" w="579120">
                <a:moveTo>
                  <a:pt x="579120" y="0"/>
                </a:moveTo>
                <a:lnTo>
                  <a:pt x="219075" y="1625"/>
                </a:lnTo>
                <a:lnTo>
                  <a:pt x="0" y="392607"/>
                </a:lnTo>
                <a:lnTo>
                  <a:pt x="196596" y="751839"/>
                </a:lnTo>
                <a:lnTo>
                  <a:pt x="579120" y="751839"/>
                </a:lnTo>
                <a:lnTo>
                  <a:pt x="579120" y="0"/>
                </a:lnTo>
                <a:close/>
              </a:path>
            </a:pathLst>
          </a:custGeom>
          <a:solidFill>
            <a:srgbClr val="212A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Google Shape;52;p36"/>
          <p:cNvSpPr/>
          <p:nvPr/>
        </p:nvSpPr>
        <p:spPr>
          <a:xfrm>
            <a:off x="11612880" y="6106159"/>
            <a:ext cx="579120" cy="751840"/>
          </a:xfrm>
          <a:custGeom>
            <a:rect b="b" l="l" r="r" t="t"/>
            <a:pathLst>
              <a:path extrusionOk="0" h="751840" w="579120">
                <a:moveTo>
                  <a:pt x="579120" y="0"/>
                </a:moveTo>
                <a:lnTo>
                  <a:pt x="579120" y="751839"/>
                </a:lnTo>
                <a:lnTo>
                  <a:pt x="196596" y="751839"/>
                </a:lnTo>
                <a:lnTo>
                  <a:pt x="0" y="392607"/>
                </a:lnTo>
                <a:lnTo>
                  <a:pt x="219075" y="1625"/>
                </a:lnTo>
                <a:lnTo>
                  <a:pt x="579120" y="0"/>
                </a:lnTo>
                <a:close/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" name="Google Shape;53;p36"/>
          <p:cNvSpPr/>
          <p:nvPr/>
        </p:nvSpPr>
        <p:spPr>
          <a:xfrm>
            <a:off x="1157624" y="516849"/>
            <a:ext cx="2495479" cy="55654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" name="Google Shape;54;p36"/>
          <p:cNvSpPr txBox="1"/>
          <p:nvPr>
            <p:ph type="ctrTitle"/>
          </p:nvPr>
        </p:nvSpPr>
        <p:spPr>
          <a:xfrm>
            <a:off x="1111567" y="350837"/>
            <a:ext cx="9968864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/>
          <p:nvPr/>
        </p:nvSpPr>
        <p:spPr>
          <a:xfrm>
            <a:off x="10932159" y="5679439"/>
            <a:ext cx="853440" cy="751840"/>
          </a:xfrm>
          <a:custGeom>
            <a:rect b="b" l="l" r="r" t="t"/>
            <a:pathLst>
              <a:path extrusionOk="0" h="751839" w="853440">
                <a:moveTo>
                  <a:pt x="639699" y="0"/>
                </a:moveTo>
                <a:lnTo>
                  <a:pt x="211328" y="1905"/>
                </a:lnTo>
                <a:lnTo>
                  <a:pt x="0" y="374345"/>
                </a:lnTo>
                <a:lnTo>
                  <a:pt x="209042" y="751840"/>
                </a:lnTo>
                <a:lnTo>
                  <a:pt x="643382" y="750049"/>
                </a:lnTo>
                <a:lnTo>
                  <a:pt x="853440" y="374345"/>
                </a:lnTo>
                <a:lnTo>
                  <a:pt x="639699" y="0"/>
                </a:lnTo>
                <a:close/>
              </a:path>
            </a:pathLst>
          </a:custGeom>
          <a:solidFill>
            <a:srgbClr val="D9DEE1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31"/>
          <p:cNvSpPr/>
          <p:nvPr/>
        </p:nvSpPr>
        <p:spPr>
          <a:xfrm>
            <a:off x="11653519" y="5293359"/>
            <a:ext cx="538480" cy="751840"/>
          </a:xfrm>
          <a:custGeom>
            <a:rect b="b" l="l" r="r" t="t"/>
            <a:pathLst>
              <a:path extrusionOk="0" h="751839" w="538479">
                <a:moveTo>
                  <a:pt x="538479" y="0"/>
                </a:moveTo>
                <a:lnTo>
                  <a:pt x="190246" y="0"/>
                </a:lnTo>
                <a:lnTo>
                  <a:pt x="0" y="375919"/>
                </a:lnTo>
                <a:lnTo>
                  <a:pt x="190246" y="751839"/>
                </a:lnTo>
                <a:lnTo>
                  <a:pt x="538479" y="751839"/>
                </a:lnTo>
                <a:lnTo>
                  <a:pt x="538479" y="0"/>
                </a:lnTo>
                <a:close/>
              </a:path>
            </a:pathLst>
          </a:custGeom>
          <a:solidFill>
            <a:srgbClr val="09AB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31"/>
          <p:cNvSpPr/>
          <p:nvPr/>
        </p:nvSpPr>
        <p:spPr>
          <a:xfrm>
            <a:off x="0" y="6492240"/>
            <a:ext cx="12192000" cy="365760"/>
          </a:xfrm>
          <a:custGeom>
            <a:rect b="b" l="l" r="r" t="t"/>
            <a:pathLst>
              <a:path extrusionOk="0" h="365759" w="12192000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9AB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31"/>
          <p:cNvSpPr/>
          <p:nvPr/>
        </p:nvSpPr>
        <p:spPr>
          <a:xfrm>
            <a:off x="0" y="325120"/>
            <a:ext cx="731520" cy="863600"/>
          </a:xfrm>
          <a:custGeom>
            <a:rect b="b" l="l" r="r" t="t"/>
            <a:pathLst>
              <a:path extrusionOk="0" h="863600" w="731520">
                <a:moveTo>
                  <a:pt x="514591" y="0"/>
                </a:moveTo>
                <a:lnTo>
                  <a:pt x="0" y="0"/>
                </a:lnTo>
                <a:lnTo>
                  <a:pt x="0" y="863600"/>
                </a:lnTo>
                <a:lnTo>
                  <a:pt x="514591" y="863600"/>
                </a:lnTo>
                <a:lnTo>
                  <a:pt x="731520" y="431800"/>
                </a:lnTo>
                <a:lnTo>
                  <a:pt x="514591" y="0"/>
                </a:lnTo>
                <a:close/>
              </a:path>
            </a:pathLst>
          </a:custGeom>
          <a:solidFill>
            <a:srgbClr val="212A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31"/>
          <p:cNvSpPr/>
          <p:nvPr/>
        </p:nvSpPr>
        <p:spPr>
          <a:xfrm>
            <a:off x="11612880" y="6106159"/>
            <a:ext cx="579120" cy="751840"/>
          </a:xfrm>
          <a:custGeom>
            <a:rect b="b" l="l" r="r" t="t"/>
            <a:pathLst>
              <a:path extrusionOk="0" h="751840" w="579120">
                <a:moveTo>
                  <a:pt x="579120" y="0"/>
                </a:moveTo>
                <a:lnTo>
                  <a:pt x="219075" y="1625"/>
                </a:lnTo>
                <a:lnTo>
                  <a:pt x="0" y="392607"/>
                </a:lnTo>
                <a:lnTo>
                  <a:pt x="196596" y="751839"/>
                </a:lnTo>
                <a:lnTo>
                  <a:pt x="579120" y="751839"/>
                </a:lnTo>
                <a:lnTo>
                  <a:pt x="579120" y="0"/>
                </a:lnTo>
                <a:close/>
              </a:path>
            </a:pathLst>
          </a:custGeom>
          <a:solidFill>
            <a:srgbClr val="212A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31"/>
          <p:cNvSpPr/>
          <p:nvPr/>
        </p:nvSpPr>
        <p:spPr>
          <a:xfrm>
            <a:off x="11612880" y="6106159"/>
            <a:ext cx="579120" cy="751840"/>
          </a:xfrm>
          <a:custGeom>
            <a:rect b="b" l="l" r="r" t="t"/>
            <a:pathLst>
              <a:path extrusionOk="0" h="751840" w="579120">
                <a:moveTo>
                  <a:pt x="579120" y="0"/>
                </a:moveTo>
                <a:lnTo>
                  <a:pt x="579120" y="751839"/>
                </a:lnTo>
                <a:lnTo>
                  <a:pt x="196596" y="751839"/>
                </a:lnTo>
                <a:lnTo>
                  <a:pt x="0" y="392607"/>
                </a:lnTo>
                <a:lnTo>
                  <a:pt x="219075" y="1625"/>
                </a:lnTo>
                <a:lnTo>
                  <a:pt x="579120" y="0"/>
                </a:lnTo>
                <a:close/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31"/>
          <p:cNvSpPr txBox="1"/>
          <p:nvPr>
            <p:ph type="title"/>
          </p:nvPr>
        </p:nvSpPr>
        <p:spPr>
          <a:xfrm>
            <a:off x="5376545" y="1504568"/>
            <a:ext cx="628967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9AB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1"/>
          <p:cNvSpPr txBox="1"/>
          <p:nvPr>
            <p:ph idx="1" type="body"/>
          </p:nvPr>
        </p:nvSpPr>
        <p:spPr>
          <a:xfrm>
            <a:off x="1177925" y="2154364"/>
            <a:ext cx="9836150" cy="3739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3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7.jpg"/><Relationship Id="rId5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9.png"/><Relationship Id="rId13" Type="http://schemas.openxmlformats.org/officeDocument/2006/relationships/image" Target="../media/image3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5.png"/><Relationship Id="rId15" Type="http://schemas.openxmlformats.org/officeDocument/2006/relationships/image" Target="../media/image15.png"/><Relationship Id="rId1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Relationship Id="rId8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"/>
          <p:cNvGrpSpPr/>
          <p:nvPr/>
        </p:nvGrpSpPr>
        <p:grpSpPr>
          <a:xfrm>
            <a:off x="0" y="0"/>
            <a:ext cx="5059680" cy="4917440"/>
            <a:chOff x="0" y="0"/>
            <a:chExt cx="5059680" cy="4917440"/>
          </a:xfrm>
        </p:grpSpPr>
        <p:sp>
          <p:nvSpPr>
            <p:cNvPr id="64" name="Google Shape;64;p1"/>
            <p:cNvSpPr/>
            <p:nvPr/>
          </p:nvSpPr>
          <p:spPr>
            <a:xfrm>
              <a:off x="843280" y="0"/>
              <a:ext cx="4216400" cy="4907280"/>
            </a:xfrm>
            <a:custGeom>
              <a:rect b="b" l="l" r="r" t="t"/>
              <a:pathLst>
                <a:path extrusionOk="0" h="4907280" w="4216400">
                  <a:moveTo>
                    <a:pt x="2792475" y="0"/>
                  </a:moveTo>
                  <a:lnTo>
                    <a:pt x="0" y="0"/>
                  </a:lnTo>
                  <a:lnTo>
                    <a:pt x="2816352" y="4907280"/>
                  </a:lnTo>
                  <a:lnTo>
                    <a:pt x="4216400" y="2437638"/>
                  </a:lnTo>
                  <a:lnTo>
                    <a:pt x="2792475" y="0"/>
                  </a:lnTo>
                  <a:close/>
                </a:path>
              </a:pathLst>
            </a:custGeom>
            <a:solidFill>
              <a:srgbClr val="09AB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0" y="0"/>
              <a:ext cx="3322320" cy="4917440"/>
            </a:xfrm>
            <a:custGeom>
              <a:rect b="b" l="l" r="r" t="t"/>
              <a:pathLst>
                <a:path extrusionOk="0" h="4917440" w="3322320">
                  <a:moveTo>
                    <a:pt x="537957" y="0"/>
                  </a:moveTo>
                  <a:lnTo>
                    <a:pt x="0" y="0"/>
                  </a:lnTo>
                  <a:lnTo>
                    <a:pt x="0" y="3543322"/>
                  </a:lnTo>
                  <a:lnTo>
                    <a:pt x="3071" y="4571129"/>
                  </a:lnTo>
                  <a:lnTo>
                    <a:pt x="4260" y="4917440"/>
                  </a:lnTo>
                  <a:lnTo>
                    <a:pt x="3322319" y="4906772"/>
                  </a:lnTo>
                  <a:lnTo>
                    <a:pt x="537957" y="0"/>
                  </a:lnTo>
                  <a:close/>
                </a:path>
              </a:pathLst>
            </a:custGeom>
            <a:solidFill>
              <a:srgbClr val="212A3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0" y="309879"/>
              <a:ext cx="3774440" cy="3454400"/>
            </a:xfrm>
            <a:custGeom>
              <a:rect b="b" l="l" r="r" t="t"/>
              <a:pathLst>
                <a:path extrusionOk="0" h="3454400" w="3774440">
                  <a:moveTo>
                    <a:pt x="813523" y="0"/>
                  </a:moveTo>
                  <a:lnTo>
                    <a:pt x="0" y="1387665"/>
                  </a:lnTo>
                  <a:lnTo>
                    <a:pt x="0" y="2028701"/>
                  </a:lnTo>
                  <a:lnTo>
                    <a:pt x="828040" y="3440303"/>
                  </a:lnTo>
                  <a:lnTo>
                    <a:pt x="2782443" y="3454400"/>
                  </a:lnTo>
                  <a:lnTo>
                    <a:pt x="3774440" y="1708277"/>
                  </a:lnTo>
                  <a:lnTo>
                    <a:pt x="2802001" y="5334"/>
                  </a:lnTo>
                  <a:lnTo>
                    <a:pt x="813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0" y="309879"/>
              <a:ext cx="3774440" cy="3454400"/>
            </a:xfrm>
            <a:custGeom>
              <a:rect b="b" l="l" r="r" t="t"/>
              <a:pathLst>
                <a:path extrusionOk="0" h="3454400" w="3774440">
                  <a:moveTo>
                    <a:pt x="0" y="1387665"/>
                  </a:moveTo>
                  <a:lnTo>
                    <a:pt x="813523" y="0"/>
                  </a:lnTo>
                  <a:lnTo>
                    <a:pt x="2802001" y="5334"/>
                  </a:lnTo>
                  <a:lnTo>
                    <a:pt x="3774440" y="1708277"/>
                  </a:lnTo>
                  <a:lnTo>
                    <a:pt x="2782443" y="3454400"/>
                  </a:lnTo>
                  <a:lnTo>
                    <a:pt x="828040" y="3440303"/>
                  </a:lnTo>
                  <a:lnTo>
                    <a:pt x="0" y="2028701"/>
                  </a:lnTo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8" name="Google Shape;68;p1"/>
          <p:cNvSpPr/>
          <p:nvPr/>
        </p:nvSpPr>
        <p:spPr>
          <a:xfrm>
            <a:off x="0" y="5140959"/>
            <a:ext cx="751840" cy="1198880"/>
          </a:xfrm>
          <a:custGeom>
            <a:rect b="b" l="l" r="r" t="t"/>
            <a:pathLst>
              <a:path extrusionOk="0" h="1198879" w="751840">
                <a:moveTo>
                  <a:pt x="378471" y="0"/>
                </a:moveTo>
                <a:lnTo>
                  <a:pt x="0" y="1360"/>
                </a:lnTo>
                <a:lnTo>
                  <a:pt x="0" y="1198839"/>
                </a:lnTo>
                <a:lnTo>
                  <a:pt x="374509" y="1197343"/>
                </a:lnTo>
                <a:lnTo>
                  <a:pt x="751839" y="602716"/>
                </a:lnTo>
                <a:lnTo>
                  <a:pt x="378471" y="0"/>
                </a:lnTo>
                <a:close/>
              </a:path>
            </a:pathLst>
          </a:custGeom>
          <a:solidFill>
            <a:srgbClr val="D9DEE1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69" name="Google Shape;69;p1"/>
          <p:cNvGrpSpPr/>
          <p:nvPr/>
        </p:nvGrpSpPr>
        <p:grpSpPr>
          <a:xfrm>
            <a:off x="10932159" y="5293359"/>
            <a:ext cx="1259839" cy="1137920"/>
            <a:chOff x="10932159" y="5293359"/>
            <a:chExt cx="1259839" cy="1137920"/>
          </a:xfrm>
        </p:grpSpPr>
        <p:sp>
          <p:nvSpPr>
            <p:cNvPr id="70" name="Google Shape;70;p1"/>
            <p:cNvSpPr/>
            <p:nvPr/>
          </p:nvSpPr>
          <p:spPr>
            <a:xfrm>
              <a:off x="10932159" y="5679439"/>
              <a:ext cx="853440" cy="751840"/>
            </a:xfrm>
            <a:custGeom>
              <a:rect b="b" l="l" r="r" t="t"/>
              <a:pathLst>
                <a:path extrusionOk="0" h="751839" w="853440">
                  <a:moveTo>
                    <a:pt x="639699" y="0"/>
                  </a:moveTo>
                  <a:lnTo>
                    <a:pt x="211328" y="1905"/>
                  </a:lnTo>
                  <a:lnTo>
                    <a:pt x="0" y="374345"/>
                  </a:lnTo>
                  <a:lnTo>
                    <a:pt x="209042" y="751840"/>
                  </a:lnTo>
                  <a:lnTo>
                    <a:pt x="643382" y="750049"/>
                  </a:lnTo>
                  <a:lnTo>
                    <a:pt x="853440" y="374345"/>
                  </a:lnTo>
                  <a:lnTo>
                    <a:pt x="639699" y="0"/>
                  </a:lnTo>
                  <a:close/>
                </a:path>
              </a:pathLst>
            </a:custGeom>
            <a:solidFill>
              <a:srgbClr val="D9DEE1">
                <a:alpha val="5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11653519" y="5293359"/>
              <a:ext cx="538480" cy="751840"/>
            </a:xfrm>
            <a:custGeom>
              <a:rect b="b" l="l" r="r" t="t"/>
              <a:pathLst>
                <a:path extrusionOk="0" h="751839" w="538479">
                  <a:moveTo>
                    <a:pt x="538479" y="0"/>
                  </a:moveTo>
                  <a:lnTo>
                    <a:pt x="190246" y="0"/>
                  </a:lnTo>
                  <a:lnTo>
                    <a:pt x="0" y="375919"/>
                  </a:lnTo>
                  <a:lnTo>
                    <a:pt x="190246" y="751839"/>
                  </a:lnTo>
                  <a:lnTo>
                    <a:pt x="538479" y="751839"/>
                  </a:lnTo>
                  <a:lnTo>
                    <a:pt x="538479" y="0"/>
                  </a:lnTo>
                  <a:close/>
                </a:path>
              </a:pathLst>
            </a:custGeom>
            <a:solidFill>
              <a:srgbClr val="09AB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2" name="Google Shape;72;p1"/>
          <p:cNvGrpSpPr/>
          <p:nvPr/>
        </p:nvGrpSpPr>
        <p:grpSpPr>
          <a:xfrm>
            <a:off x="0" y="6106159"/>
            <a:ext cx="12192000" cy="751840"/>
            <a:chOff x="0" y="6106159"/>
            <a:chExt cx="12192000" cy="751840"/>
          </a:xfrm>
        </p:grpSpPr>
        <p:sp>
          <p:nvSpPr>
            <p:cNvPr id="73" name="Google Shape;73;p1"/>
            <p:cNvSpPr/>
            <p:nvPr/>
          </p:nvSpPr>
          <p:spPr>
            <a:xfrm>
              <a:off x="0" y="6492239"/>
              <a:ext cx="12192000" cy="365760"/>
            </a:xfrm>
            <a:custGeom>
              <a:rect b="b" l="l" r="r" t="t"/>
              <a:pathLst>
                <a:path extrusionOk="0" h="365759" w="12192000">
                  <a:moveTo>
                    <a:pt x="121920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2192000" y="3657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9AB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11612880" y="6106159"/>
              <a:ext cx="579120" cy="751840"/>
            </a:xfrm>
            <a:custGeom>
              <a:rect b="b" l="l" r="r" t="t"/>
              <a:pathLst>
                <a:path extrusionOk="0" h="751840" w="579120">
                  <a:moveTo>
                    <a:pt x="579120" y="0"/>
                  </a:moveTo>
                  <a:lnTo>
                    <a:pt x="219075" y="1625"/>
                  </a:lnTo>
                  <a:lnTo>
                    <a:pt x="0" y="392607"/>
                  </a:lnTo>
                  <a:lnTo>
                    <a:pt x="196596" y="751839"/>
                  </a:lnTo>
                  <a:lnTo>
                    <a:pt x="579120" y="751839"/>
                  </a:lnTo>
                  <a:lnTo>
                    <a:pt x="579120" y="0"/>
                  </a:lnTo>
                  <a:close/>
                </a:path>
              </a:pathLst>
            </a:custGeom>
            <a:solidFill>
              <a:srgbClr val="212A3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11612880" y="6106159"/>
              <a:ext cx="579120" cy="751840"/>
            </a:xfrm>
            <a:custGeom>
              <a:rect b="b" l="l" r="r" t="t"/>
              <a:pathLst>
                <a:path extrusionOk="0" h="751840" w="579120">
                  <a:moveTo>
                    <a:pt x="579120" y="0"/>
                  </a:moveTo>
                  <a:lnTo>
                    <a:pt x="579120" y="751839"/>
                  </a:lnTo>
                  <a:lnTo>
                    <a:pt x="196596" y="751839"/>
                  </a:lnTo>
                  <a:lnTo>
                    <a:pt x="0" y="392607"/>
                  </a:lnTo>
                  <a:lnTo>
                    <a:pt x="219075" y="1625"/>
                  </a:lnTo>
                  <a:lnTo>
                    <a:pt x="579120" y="0"/>
                  </a:lnTo>
                  <a:close/>
                </a:path>
              </a:pathLst>
            </a:custGeom>
            <a:noFill/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6" name="Google Shape;76;p1"/>
          <p:cNvSpPr/>
          <p:nvPr/>
        </p:nvSpPr>
        <p:spPr>
          <a:xfrm>
            <a:off x="10271760" y="406399"/>
            <a:ext cx="1920239" cy="1554480"/>
          </a:xfrm>
          <a:custGeom>
            <a:rect b="b" l="l" r="r" t="t"/>
            <a:pathLst>
              <a:path extrusionOk="0" h="1554480" w="1920240">
                <a:moveTo>
                  <a:pt x="853440" y="374396"/>
                </a:moveTo>
                <a:lnTo>
                  <a:pt x="639699" y="0"/>
                </a:lnTo>
                <a:lnTo>
                  <a:pt x="211328" y="1905"/>
                </a:lnTo>
                <a:lnTo>
                  <a:pt x="0" y="374396"/>
                </a:lnTo>
                <a:lnTo>
                  <a:pt x="209042" y="751840"/>
                </a:lnTo>
                <a:lnTo>
                  <a:pt x="643382" y="750062"/>
                </a:lnTo>
                <a:lnTo>
                  <a:pt x="853440" y="374396"/>
                </a:lnTo>
                <a:close/>
              </a:path>
              <a:path extrusionOk="0" h="1554480" w="1920240">
                <a:moveTo>
                  <a:pt x="1564640" y="760476"/>
                </a:moveTo>
                <a:lnTo>
                  <a:pt x="1350899" y="386080"/>
                </a:lnTo>
                <a:lnTo>
                  <a:pt x="922528" y="387985"/>
                </a:lnTo>
                <a:lnTo>
                  <a:pt x="711200" y="760476"/>
                </a:lnTo>
                <a:lnTo>
                  <a:pt x="920242" y="1137920"/>
                </a:lnTo>
                <a:lnTo>
                  <a:pt x="1354582" y="1136142"/>
                </a:lnTo>
                <a:lnTo>
                  <a:pt x="1564640" y="760476"/>
                </a:lnTo>
                <a:close/>
              </a:path>
              <a:path extrusionOk="0" h="1554480" w="1920240">
                <a:moveTo>
                  <a:pt x="1920240" y="793076"/>
                </a:moveTo>
                <a:lnTo>
                  <a:pt x="1623568" y="794385"/>
                </a:lnTo>
                <a:lnTo>
                  <a:pt x="1412240" y="1171829"/>
                </a:lnTo>
                <a:lnTo>
                  <a:pt x="1621282" y="1554480"/>
                </a:lnTo>
                <a:lnTo>
                  <a:pt x="1920240" y="1553260"/>
                </a:lnTo>
                <a:lnTo>
                  <a:pt x="1920240" y="793076"/>
                </a:lnTo>
                <a:close/>
              </a:path>
            </a:pathLst>
          </a:custGeom>
          <a:solidFill>
            <a:srgbClr val="D9DEE1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1"/>
          <p:cNvSpPr/>
          <p:nvPr/>
        </p:nvSpPr>
        <p:spPr>
          <a:xfrm>
            <a:off x="10291208" y="0"/>
            <a:ext cx="763905" cy="304800"/>
          </a:xfrm>
          <a:custGeom>
            <a:rect b="b" l="l" r="r" t="t"/>
            <a:pathLst>
              <a:path extrusionOk="0" h="304800" w="763904">
                <a:moveTo>
                  <a:pt x="763383" y="0"/>
                </a:moveTo>
                <a:lnTo>
                  <a:pt x="0" y="0"/>
                </a:lnTo>
                <a:lnTo>
                  <a:pt x="166860" y="304800"/>
                </a:lnTo>
                <a:lnTo>
                  <a:pt x="595993" y="303022"/>
                </a:lnTo>
                <a:lnTo>
                  <a:pt x="763383" y="0"/>
                </a:lnTo>
                <a:close/>
              </a:path>
            </a:pathLst>
          </a:custGeom>
          <a:solidFill>
            <a:srgbClr val="D9DEE1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1"/>
          <p:cNvSpPr/>
          <p:nvPr/>
        </p:nvSpPr>
        <p:spPr>
          <a:xfrm>
            <a:off x="11744959" y="2032856"/>
            <a:ext cx="447040" cy="751205"/>
          </a:xfrm>
          <a:custGeom>
            <a:rect b="b" l="l" r="r" t="t"/>
            <a:pathLst>
              <a:path extrusionOk="0" h="751205" w="447040">
                <a:moveTo>
                  <a:pt x="447040" y="0"/>
                </a:moveTo>
                <a:lnTo>
                  <a:pt x="211328" y="1048"/>
                </a:lnTo>
                <a:lnTo>
                  <a:pt x="0" y="373539"/>
                </a:lnTo>
                <a:lnTo>
                  <a:pt x="209042" y="750983"/>
                </a:lnTo>
                <a:lnTo>
                  <a:pt x="447040" y="750008"/>
                </a:lnTo>
                <a:lnTo>
                  <a:pt x="447040" y="0"/>
                </a:lnTo>
                <a:close/>
              </a:path>
            </a:pathLst>
          </a:custGeom>
          <a:solidFill>
            <a:srgbClr val="D9DEE1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1"/>
          <p:cNvSpPr/>
          <p:nvPr/>
        </p:nvSpPr>
        <p:spPr>
          <a:xfrm>
            <a:off x="10982960" y="0"/>
            <a:ext cx="1209040" cy="1137920"/>
          </a:xfrm>
          <a:custGeom>
            <a:rect b="b" l="l" r="r" t="t"/>
            <a:pathLst>
              <a:path extrusionOk="0" h="1137920" w="1209040">
                <a:moveTo>
                  <a:pt x="853440" y="323596"/>
                </a:moveTo>
                <a:lnTo>
                  <a:pt x="668693" y="0"/>
                </a:lnTo>
                <a:lnTo>
                  <a:pt x="183578" y="0"/>
                </a:lnTo>
                <a:lnTo>
                  <a:pt x="0" y="323596"/>
                </a:lnTo>
                <a:lnTo>
                  <a:pt x="209042" y="701040"/>
                </a:lnTo>
                <a:lnTo>
                  <a:pt x="643382" y="699262"/>
                </a:lnTo>
                <a:lnTo>
                  <a:pt x="853440" y="323596"/>
                </a:lnTo>
                <a:close/>
              </a:path>
              <a:path extrusionOk="0" h="1137920" w="1209040">
                <a:moveTo>
                  <a:pt x="1209040" y="386943"/>
                </a:moveTo>
                <a:lnTo>
                  <a:pt x="973328" y="387985"/>
                </a:lnTo>
                <a:lnTo>
                  <a:pt x="762000" y="760476"/>
                </a:lnTo>
                <a:lnTo>
                  <a:pt x="971042" y="1137920"/>
                </a:lnTo>
                <a:lnTo>
                  <a:pt x="1209040" y="1136954"/>
                </a:lnTo>
                <a:lnTo>
                  <a:pt x="1209040" y="386943"/>
                </a:lnTo>
                <a:close/>
              </a:path>
              <a:path extrusionOk="0" h="1137920" w="1209040">
                <a:moveTo>
                  <a:pt x="1209040" y="0"/>
                </a:moveTo>
                <a:lnTo>
                  <a:pt x="806754" y="0"/>
                </a:lnTo>
                <a:lnTo>
                  <a:pt x="981202" y="314960"/>
                </a:lnTo>
                <a:lnTo>
                  <a:pt x="1209040" y="314032"/>
                </a:lnTo>
                <a:lnTo>
                  <a:pt x="1209040" y="0"/>
                </a:lnTo>
                <a:close/>
              </a:path>
            </a:pathLst>
          </a:custGeom>
          <a:solidFill>
            <a:srgbClr val="D9DEE1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1"/>
          <p:cNvSpPr/>
          <p:nvPr/>
        </p:nvSpPr>
        <p:spPr>
          <a:xfrm>
            <a:off x="9509759" y="0"/>
            <a:ext cx="853440" cy="751840"/>
          </a:xfrm>
          <a:custGeom>
            <a:rect b="b" l="l" r="r" t="t"/>
            <a:pathLst>
              <a:path extrusionOk="0" h="751840" w="853440">
                <a:moveTo>
                  <a:pt x="639699" y="0"/>
                </a:moveTo>
                <a:lnTo>
                  <a:pt x="211328" y="1904"/>
                </a:lnTo>
                <a:lnTo>
                  <a:pt x="0" y="374396"/>
                </a:lnTo>
                <a:lnTo>
                  <a:pt x="209042" y="751839"/>
                </a:lnTo>
                <a:lnTo>
                  <a:pt x="643382" y="750062"/>
                </a:lnTo>
                <a:lnTo>
                  <a:pt x="853440" y="374396"/>
                </a:lnTo>
                <a:lnTo>
                  <a:pt x="639699" y="0"/>
                </a:lnTo>
                <a:close/>
              </a:path>
            </a:pathLst>
          </a:custGeom>
          <a:solidFill>
            <a:srgbClr val="D9DEE1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1"/>
          <p:cNvSpPr txBox="1"/>
          <p:nvPr/>
        </p:nvSpPr>
        <p:spPr>
          <a:xfrm>
            <a:off x="460057" y="5215191"/>
            <a:ext cx="4885055" cy="11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183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50">
                <a:latin typeface="Arial"/>
                <a:ea typeface="Arial"/>
                <a:cs typeface="Arial"/>
                <a:sym typeface="Arial"/>
              </a:rPr>
              <a:t>INTEGRANTES: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7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latin typeface="Arial"/>
                <a:ea typeface="Arial"/>
                <a:cs typeface="Arial"/>
                <a:sym typeface="Arial"/>
              </a:rPr>
              <a:t>-PILCO QUISPE, Mireya Flavia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7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latin typeface="Arial"/>
                <a:ea typeface="Arial"/>
                <a:cs typeface="Arial"/>
                <a:sym typeface="Arial"/>
              </a:rPr>
              <a:t>-SALAMANCA CONTRERAS, Fiorella Rosmery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3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latin typeface="Arial"/>
                <a:ea typeface="Arial"/>
                <a:cs typeface="Arial"/>
                <a:sym typeface="Arial"/>
              </a:rPr>
              <a:t>-ZAVALA VENEGAS, Luis Ángel</a:t>
            </a:r>
            <a:endParaRPr sz="1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>
            <p:ph type="title"/>
          </p:nvPr>
        </p:nvSpPr>
        <p:spPr>
          <a:xfrm>
            <a:off x="5455157" y="1567205"/>
            <a:ext cx="62898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F5F"/>
                </a:solidFill>
              </a:rPr>
              <a:t>APLICACIÓN MÓVIL PARA EL SEGUIMIENTO MUNDIAL DE CASOS DE COVID-19 CON DATOS EN TIEMPO REAL</a:t>
            </a:r>
            <a:endParaRPr>
              <a:solidFill>
                <a:srgbClr val="001F5F"/>
              </a:solidFill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0" y="548640"/>
            <a:ext cx="3616959" cy="30378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1"/>
          <p:cNvSpPr txBox="1"/>
          <p:nvPr/>
        </p:nvSpPr>
        <p:spPr>
          <a:xfrm>
            <a:off x="5414009" y="374650"/>
            <a:ext cx="5448300" cy="358140"/>
          </a:xfrm>
          <a:prstGeom prst="rect">
            <a:avLst/>
          </a:prstGeom>
          <a:solidFill>
            <a:srgbClr val="001F5F"/>
          </a:solidFill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0" marR="6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UNIVERSIDAD PRIVADA DE TACNA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470400" y="142239"/>
            <a:ext cx="650239" cy="8127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1"/>
          <p:cNvSpPr/>
          <p:nvPr/>
        </p:nvSpPr>
        <p:spPr>
          <a:xfrm>
            <a:off x="11277600" y="132079"/>
            <a:ext cx="782320" cy="79248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e73a13a05_0_13"/>
          <p:cNvSpPr txBox="1"/>
          <p:nvPr>
            <p:ph type="title"/>
          </p:nvPr>
        </p:nvSpPr>
        <p:spPr>
          <a:xfrm>
            <a:off x="5376545" y="1504568"/>
            <a:ext cx="6289800" cy="5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g8e73a13a05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2100"/>
            <a:ext cx="12192001" cy="54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e73a13a05_1_32"/>
          <p:cNvSpPr txBox="1"/>
          <p:nvPr>
            <p:ph type="title"/>
          </p:nvPr>
        </p:nvSpPr>
        <p:spPr>
          <a:xfrm>
            <a:off x="804545" y="342518"/>
            <a:ext cx="6289800" cy="5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Prueba Válida</a:t>
            </a:r>
            <a:endParaRPr/>
          </a:p>
        </p:txBody>
      </p:sp>
      <p:pic>
        <p:nvPicPr>
          <p:cNvPr id="190" name="Google Shape;190;g8e73a13a05_1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50" y="1327350"/>
            <a:ext cx="10077450" cy="505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e73a13a05_1_38"/>
          <p:cNvSpPr txBox="1"/>
          <p:nvPr>
            <p:ph type="title"/>
          </p:nvPr>
        </p:nvSpPr>
        <p:spPr>
          <a:xfrm>
            <a:off x="804545" y="342518"/>
            <a:ext cx="6289800" cy="5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Prueba Inválida</a:t>
            </a:r>
            <a:endParaRPr/>
          </a:p>
        </p:txBody>
      </p:sp>
      <p:pic>
        <p:nvPicPr>
          <p:cNvPr id="196" name="Google Shape;196;g8e73a13a05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50" y="1221750"/>
            <a:ext cx="10477501" cy="50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1055669" y="413400"/>
            <a:ext cx="44499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Funcionalidad</a:t>
            </a:r>
            <a:endParaRPr sz="4400"/>
          </a:p>
        </p:txBody>
      </p:sp>
      <p:grpSp>
        <p:nvGrpSpPr>
          <p:cNvPr id="202" name="Google Shape;202;p29"/>
          <p:cNvGrpSpPr/>
          <p:nvPr/>
        </p:nvGrpSpPr>
        <p:grpSpPr>
          <a:xfrm>
            <a:off x="5505575" y="862962"/>
            <a:ext cx="3934500" cy="5624512"/>
            <a:chOff x="0" y="1233487"/>
            <a:chExt cx="3934500" cy="5624512"/>
          </a:xfrm>
        </p:grpSpPr>
        <p:sp>
          <p:nvSpPr>
            <p:cNvPr id="203" name="Google Shape;203;p29"/>
            <p:cNvSpPr/>
            <p:nvPr/>
          </p:nvSpPr>
          <p:spPr>
            <a:xfrm>
              <a:off x="517245" y="1996440"/>
              <a:ext cx="2590800" cy="4861559"/>
            </a:xfrm>
            <a:custGeom>
              <a:rect b="b" l="l" r="r" t="t"/>
              <a:pathLst>
                <a:path extrusionOk="0" h="4861559" w="2590800">
                  <a:moveTo>
                    <a:pt x="105011" y="755634"/>
                  </a:moveTo>
                  <a:lnTo>
                    <a:pt x="71113" y="756075"/>
                  </a:lnTo>
                  <a:lnTo>
                    <a:pt x="36115" y="761791"/>
                  </a:lnTo>
                  <a:lnTo>
                    <a:pt x="0" y="773049"/>
                  </a:lnTo>
                  <a:lnTo>
                    <a:pt x="22450" y="847605"/>
                  </a:lnTo>
                  <a:lnTo>
                    <a:pt x="42027" y="920770"/>
                  </a:lnTo>
                  <a:lnTo>
                    <a:pt x="58882" y="992508"/>
                  </a:lnTo>
                  <a:lnTo>
                    <a:pt x="73170" y="1062785"/>
                  </a:lnTo>
                  <a:lnTo>
                    <a:pt x="85041" y="1131565"/>
                  </a:lnTo>
                  <a:lnTo>
                    <a:pt x="94649" y="1198815"/>
                  </a:lnTo>
                  <a:lnTo>
                    <a:pt x="102146" y="1264500"/>
                  </a:lnTo>
                  <a:lnTo>
                    <a:pt x="107684" y="1328584"/>
                  </a:lnTo>
                  <a:lnTo>
                    <a:pt x="111417" y="1391035"/>
                  </a:lnTo>
                  <a:lnTo>
                    <a:pt x="113496" y="1451816"/>
                  </a:lnTo>
                  <a:lnTo>
                    <a:pt x="114074" y="1510893"/>
                  </a:lnTo>
                  <a:lnTo>
                    <a:pt x="113304" y="1568232"/>
                  </a:lnTo>
                  <a:lnTo>
                    <a:pt x="111339" y="1623797"/>
                  </a:lnTo>
                  <a:lnTo>
                    <a:pt x="108329" y="1677555"/>
                  </a:lnTo>
                  <a:lnTo>
                    <a:pt x="104430" y="1729471"/>
                  </a:lnTo>
                  <a:lnTo>
                    <a:pt x="99791" y="1779509"/>
                  </a:lnTo>
                  <a:lnTo>
                    <a:pt x="94567" y="1827636"/>
                  </a:lnTo>
                  <a:lnTo>
                    <a:pt x="88910" y="1873817"/>
                  </a:lnTo>
                  <a:lnTo>
                    <a:pt x="82972" y="1918017"/>
                  </a:lnTo>
                  <a:lnTo>
                    <a:pt x="76906" y="1960201"/>
                  </a:lnTo>
                  <a:lnTo>
                    <a:pt x="70865" y="2000335"/>
                  </a:lnTo>
                  <a:lnTo>
                    <a:pt x="59464" y="2074315"/>
                  </a:lnTo>
                  <a:lnTo>
                    <a:pt x="54410" y="2108091"/>
                  </a:lnTo>
                  <a:lnTo>
                    <a:pt x="46359" y="2169042"/>
                  </a:lnTo>
                  <a:lnTo>
                    <a:pt x="42065" y="2220962"/>
                  </a:lnTo>
                  <a:lnTo>
                    <a:pt x="41708" y="2243448"/>
                  </a:lnTo>
                  <a:lnTo>
                    <a:pt x="42749" y="2263573"/>
                  </a:lnTo>
                  <a:lnTo>
                    <a:pt x="45339" y="2281301"/>
                  </a:lnTo>
                  <a:lnTo>
                    <a:pt x="52119" y="2339916"/>
                  </a:lnTo>
                  <a:lnTo>
                    <a:pt x="60906" y="2397464"/>
                  </a:lnTo>
                  <a:lnTo>
                    <a:pt x="71501" y="2453963"/>
                  </a:lnTo>
                  <a:lnTo>
                    <a:pt x="83702" y="2509431"/>
                  </a:lnTo>
                  <a:lnTo>
                    <a:pt x="97311" y="2563886"/>
                  </a:lnTo>
                  <a:lnTo>
                    <a:pt x="112126" y="2617346"/>
                  </a:lnTo>
                  <a:lnTo>
                    <a:pt x="127949" y="2669827"/>
                  </a:lnTo>
                  <a:lnTo>
                    <a:pt x="144578" y="2721350"/>
                  </a:lnTo>
                  <a:lnTo>
                    <a:pt x="161814" y="2771930"/>
                  </a:lnTo>
                  <a:lnTo>
                    <a:pt x="179457" y="2821586"/>
                  </a:lnTo>
                  <a:lnTo>
                    <a:pt x="197306" y="2870336"/>
                  </a:lnTo>
                  <a:lnTo>
                    <a:pt x="215162" y="2918198"/>
                  </a:lnTo>
                  <a:lnTo>
                    <a:pt x="232825" y="2965189"/>
                  </a:lnTo>
                  <a:lnTo>
                    <a:pt x="250094" y="3011328"/>
                  </a:lnTo>
                  <a:lnTo>
                    <a:pt x="266769" y="3056632"/>
                  </a:lnTo>
                  <a:lnTo>
                    <a:pt x="282651" y="3101119"/>
                  </a:lnTo>
                  <a:lnTo>
                    <a:pt x="297540" y="3144807"/>
                  </a:lnTo>
                  <a:lnTo>
                    <a:pt x="311234" y="3187714"/>
                  </a:lnTo>
                  <a:lnTo>
                    <a:pt x="323535" y="3229857"/>
                  </a:lnTo>
                  <a:lnTo>
                    <a:pt x="334242" y="3271255"/>
                  </a:lnTo>
                  <a:lnTo>
                    <a:pt x="343155" y="3311925"/>
                  </a:lnTo>
                  <a:lnTo>
                    <a:pt x="350074" y="3351885"/>
                  </a:lnTo>
                  <a:lnTo>
                    <a:pt x="354799" y="3391154"/>
                  </a:lnTo>
                  <a:lnTo>
                    <a:pt x="323701" y="4861558"/>
                  </a:lnTo>
                  <a:lnTo>
                    <a:pt x="1964855" y="4861558"/>
                  </a:lnTo>
                  <a:lnTo>
                    <a:pt x="1958150" y="4817717"/>
                  </a:lnTo>
                  <a:lnTo>
                    <a:pt x="1944718" y="4729622"/>
                  </a:lnTo>
                  <a:lnTo>
                    <a:pt x="1937319" y="4680736"/>
                  </a:lnTo>
                  <a:lnTo>
                    <a:pt x="1929555" y="4629068"/>
                  </a:lnTo>
                  <a:lnTo>
                    <a:pt x="1921495" y="4574949"/>
                  </a:lnTo>
                  <a:lnTo>
                    <a:pt x="1913207" y="4518710"/>
                  </a:lnTo>
                  <a:lnTo>
                    <a:pt x="1904759" y="4460682"/>
                  </a:lnTo>
                  <a:lnTo>
                    <a:pt x="1896219" y="4401199"/>
                  </a:lnTo>
                  <a:lnTo>
                    <a:pt x="1887655" y="4340590"/>
                  </a:lnTo>
                  <a:lnTo>
                    <a:pt x="1879137" y="4279188"/>
                  </a:lnTo>
                  <a:lnTo>
                    <a:pt x="1870731" y="4217325"/>
                  </a:lnTo>
                  <a:lnTo>
                    <a:pt x="1862506" y="4155331"/>
                  </a:lnTo>
                  <a:lnTo>
                    <a:pt x="1854531" y="4093539"/>
                  </a:lnTo>
                  <a:lnTo>
                    <a:pt x="1846873" y="4032281"/>
                  </a:lnTo>
                  <a:lnTo>
                    <a:pt x="1839600" y="3971887"/>
                  </a:lnTo>
                  <a:lnTo>
                    <a:pt x="1832782" y="3912690"/>
                  </a:lnTo>
                  <a:lnTo>
                    <a:pt x="1826486" y="3855021"/>
                  </a:lnTo>
                  <a:lnTo>
                    <a:pt x="1820780" y="3799211"/>
                  </a:lnTo>
                  <a:lnTo>
                    <a:pt x="1815732" y="3745593"/>
                  </a:lnTo>
                  <a:lnTo>
                    <a:pt x="1811411" y="3694498"/>
                  </a:lnTo>
                  <a:lnTo>
                    <a:pt x="1807886" y="3646257"/>
                  </a:lnTo>
                  <a:lnTo>
                    <a:pt x="1805223" y="3601203"/>
                  </a:lnTo>
                  <a:lnTo>
                    <a:pt x="1803492" y="3559666"/>
                  </a:lnTo>
                  <a:lnTo>
                    <a:pt x="1802760" y="3521979"/>
                  </a:lnTo>
                  <a:lnTo>
                    <a:pt x="1803096" y="3488473"/>
                  </a:lnTo>
                  <a:lnTo>
                    <a:pt x="1804568" y="3459479"/>
                  </a:lnTo>
                  <a:lnTo>
                    <a:pt x="1849249" y="3417638"/>
                  </a:lnTo>
                  <a:lnTo>
                    <a:pt x="1891548" y="3376595"/>
                  </a:lnTo>
                  <a:lnTo>
                    <a:pt x="1931562" y="3336268"/>
                  </a:lnTo>
                  <a:lnTo>
                    <a:pt x="1969387" y="3296574"/>
                  </a:lnTo>
                  <a:lnTo>
                    <a:pt x="2005120" y="3257428"/>
                  </a:lnTo>
                  <a:lnTo>
                    <a:pt x="2038858" y="3218748"/>
                  </a:lnTo>
                  <a:lnTo>
                    <a:pt x="2070699" y="3180450"/>
                  </a:lnTo>
                  <a:lnTo>
                    <a:pt x="2100739" y="3142451"/>
                  </a:lnTo>
                  <a:lnTo>
                    <a:pt x="2129075" y="3104667"/>
                  </a:lnTo>
                  <a:lnTo>
                    <a:pt x="2155804" y="3067014"/>
                  </a:lnTo>
                  <a:lnTo>
                    <a:pt x="2181023" y="3029410"/>
                  </a:lnTo>
                  <a:lnTo>
                    <a:pt x="2204829" y="2991770"/>
                  </a:lnTo>
                  <a:lnTo>
                    <a:pt x="2227319" y="2954012"/>
                  </a:lnTo>
                  <a:lnTo>
                    <a:pt x="2248590" y="2916052"/>
                  </a:lnTo>
                  <a:lnTo>
                    <a:pt x="2268739" y="2877806"/>
                  </a:lnTo>
                  <a:lnTo>
                    <a:pt x="2287863" y="2839191"/>
                  </a:lnTo>
                  <a:lnTo>
                    <a:pt x="2306058" y="2800124"/>
                  </a:lnTo>
                  <a:lnTo>
                    <a:pt x="2323422" y="2760521"/>
                  </a:lnTo>
                  <a:lnTo>
                    <a:pt x="2340052" y="2720299"/>
                  </a:lnTo>
                  <a:lnTo>
                    <a:pt x="2356044" y="2679374"/>
                  </a:lnTo>
                  <a:lnTo>
                    <a:pt x="2371496" y="2637663"/>
                  </a:lnTo>
                  <a:lnTo>
                    <a:pt x="2386504" y="2595082"/>
                  </a:lnTo>
                  <a:lnTo>
                    <a:pt x="2401166" y="2551548"/>
                  </a:lnTo>
                  <a:lnTo>
                    <a:pt x="2415578" y="2506978"/>
                  </a:lnTo>
                  <a:lnTo>
                    <a:pt x="2429837" y="2461287"/>
                  </a:lnTo>
                  <a:lnTo>
                    <a:pt x="2444041" y="2414394"/>
                  </a:lnTo>
                  <a:lnTo>
                    <a:pt x="2458286" y="2366213"/>
                  </a:lnTo>
                  <a:lnTo>
                    <a:pt x="2472669" y="2316662"/>
                  </a:lnTo>
                  <a:lnTo>
                    <a:pt x="2487287" y="2265658"/>
                  </a:lnTo>
                  <a:lnTo>
                    <a:pt x="2533522" y="2103088"/>
                  </a:lnTo>
                  <a:lnTo>
                    <a:pt x="2550051" y="2045434"/>
                  </a:lnTo>
                  <a:lnTo>
                    <a:pt x="2567299" y="1985910"/>
                  </a:lnTo>
                  <a:lnTo>
                    <a:pt x="2579057" y="1945894"/>
                  </a:lnTo>
                  <a:lnTo>
                    <a:pt x="723303" y="1945894"/>
                  </a:lnTo>
                  <a:lnTo>
                    <a:pt x="707573" y="1895798"/>
                  </a:lnTo>
                  <a:lnTo>
                    <a:pt x="689729" y="1832495"/>
                  </a:lnTo>
                  <a:lnTo>
                    <a:pt x="658684" y="1717470"/>
                  </a:lnTo>
                  <a:lnTo>
                    <a:pt x="647124" y="1674847"/>
                  </a:lnTo>
                  <a:lnTo>
                    <a:pt x="634927" y="1630531"/>
                  </a:lnTo>
                  <a:lnTo>
                    <a:pt x="622077" y="1584789"/>
                  </a:lnTo>
                  <a:lnTo>
                    <a:pt x="608555" y="1537889"/>
                  </a:lnTo>
                  <a:lnTo>
                    <a:pt x="594344" y="1490100"/>
                  </a:lnTo>
                  <a:lnTo>
                    <a:pt x="579425" y="1441689"/>
                  </a:lnTo>
                  <a:lnTo>
                    <a:pt x="563781" y="1392924"/>
                  </a:lnTo>
                  <a:lnTo>
                    <a:pt x="547394" y="1344074"/>
                  </a:lnTo>
                  <a:lnTo>
                    <a:pt x="530246" y="1295406"/>
                  </a:lnTo>
                  <a:lnTo>
                    <a:pt x="512319" y="1247188"/>
                  </a:lnTo>
                  <a:lnTo>
                    <a:pt x="493596" y="1199689"/>
                  </a:lnTo>
                  <a:lnTo>
                    <a:pt x="474058" y="1153176"/>
                  </a:lnTo>
                  <a:lnTo>
                    <a:pt x="453688" y="1107917"/>
                  </a:lnTo>
                  <a:lnTo>
                    <a:pt x="432468" y="1064181"/>
                  </a:lnTo>
                  <a:lnTo>
                    <a:pt x="410380" y="1022235"/>
                  </a:lnTo>
                  <a:lnTo>
                    <a:pt x="387406" y="982347"/>
                  </a:lnTo>
                  <a:lnTo>
                    <a:pt x="363528" y="944785"/>
                  </a:lnTo>
                  <a:lnTo>
                    <a:pt x="338728" y="909818"/>
                  </a:lnTo>
                  <a:lnTo>
                    <a:pt x="312989" y="877713"/>
                  </a:lnTo>
                  <a:lnTo>
                    <a:pt x="286293" y="848739"/>
                  </a:lnTo>
                  <a:lnTo>
                    <a:pt x="229957" y="801252"/>
                  </a:lnTo>
                  <a:lnTo>
                    <a:pt x="169577" y="769503"/>
                  </a:lnTo>
                  <a:lnTo>
                    <a:pt x="137826" y="760199"/>
                  </a:lnTo>
                  <a:lnTo>
                    <a:pt x="105011" y="755634"/>
                  </a:lnTo>
                  <a:close/>
                </a:path>
                <a:path extrusionOk="0" h="4861559" w="2590800">
                  <a:moveTo>
                    <a:pt x="2351938" y="0"/>
                  </a:moveTo>
                  <a:lnTo>
                    <a:pt x="2309357" y="6846"/>
                  </a:lnTo>
                  <a:lnTo>
                    <a:pt x="2268562" y="21812"/>
                  </a:lnTo>
                  <a:lnTo>
                    <a:pt x="2230816" y="44827"/>
                  </a:lnTo>
                  <a:lnTo>
                    <a:pt x="2197379" y="75819"/>
                  </a:lnTo>
                  <a:lnTo>
                    <a:pt x="723303" y="1945894"/>
                  </a:lnTo>
                  <a:lnTo>
                    <a:pt x="2579057" y="1945894"/>
                  </a:lnTo>
                  <a:lnTo>
                    <a:pt x="2585364" y="1924431"/>
                  </a:lnTo>
                  <a:lnTo>
                    <a:pt x="2590126" y="1884817"/>
                  </a:lnTo>
                  <a:lnTo>
                    <a:pt x="2589261" y="1847260"/>
                  </a:lnTo>
                  <a:lnTo>
                    <a:pt x="2571969" y="1777808"/>
                  </a:lnTo>
                  <a:lnTo>
                    <a:pt x="2536129" y="1715058"/>
                  </a:lnTo>
                  <a:lnTo>
                    <a:pt x="2484382" y="1657993"/>
                  </a:lnTo>
                  <a:lnTo>
                    <a:pt x="2453369" y="1631275"/>
                  </a:lnTo>
                  <a:lnTo>
                    <a:pt x="2419370" y="1605596"/>
                  </a:lnTo>
                  <a:lnTo>
                    <a:pt x="2382715" y="1580831"/>
                  </a:lnTo>
                  <a:lnTo>
                    <a:pt x="2343734" y="1556852"/>
                  </a:lnTo>
                  <a:lnTo>
                    <a:pt x="2302758" y="1533531"/>
                  </a:lnTo>
                  <a:lnTo>
                    <a:pt x="2260116" y="1510743"/>
                  </a:lnTo>
                  <a:lnTo>
                    <a:pt x="2216139" y="1488359"/>
                  </a:lnTo>
                  <a:lnTo>
                    <a:pt x="2171157" y="1466252"/>
                  </a:lnTo>
                  <a:lnTo>
                    <a:pt x="1987782" y="1378062"/>
                  </a:lnTo>
                  <a:lnTo>
                    <a:pt x="1942727" y="1355438"/>
                  </a:lnTo>
                  <a:lnTo>
                    <a:pt x="1898648" y="1332328"/>
                  </a:lnTo>
                  <a:lnTo>
                    <a:pt x="1855876" y="1308608"/>
                  </a:lnTo>
                  <a:lnTo>
                    <a:pt x="2534945" y="373252"/>
                  </a:lnTo>
                  <a:lnTo>
                    <a:pt x="2561461" y="336216"/>
                  </a:lnTo>
                  <a:lnTo>
                    <a:pt x="2579530" y="295872"/>
                  </a:lnTo>
                  <a:lnTo>
                    <a:pt x="2589228" y="253494"/>
                  </a:lnTo>
                  <a:lnTo>
                    <a:pt x="2590634" y="210359"/>
                  </a:lnTo>
                  <a:lnTo>
                    <a:pt x="2583825" y="167742"/>
                  </a:lnTo>
                  <a:lnTo>
                    <a:pt x="2568878" y="126918"/>
                  </a:lnTo>
                  <a:lnTo>
                    <a:pt x="2545870" y="89163"/>
                  </a:lnTo>
                  <a:lnTo>
                    <a:pt x="2514879" y="55752"/>
                  </a:lnTo>
                  <a:lnTo>
                    <a:pt x="2477846" y="29235"/>
                  </a:lnTo>
                  <a:lnTo>
                    <a:pt x="2437504" y="11160"/>
                  </a:lnTo>
                  <a:lnTo>
                    <a:pt x="2395114" y="1442"/>
                  </a:lnTo>
                  <a:lnTo>
                    <a:pt x="235193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0" y="1233487"/>
              <a:ext cx="3934500" cy="44244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751547" y="1535811"/>
              <a:ext cx="2439670" cy="3127375"/>
            </a:xfrm>
            <a:custGeom>
              <a:rect b="b" l="l" r="r" t="t"/>
              <a:pathLst>
                <a:path extrusionOk="0" h="3127375" w="2439670">
                  <a:moveTo>
                    <a:pt x="1725333" y="0"/>
                  </a:moveTo>
                  <a:lnTo>
                    <a:pt x="0" y="462279"/>
                  </a:lnTo>
                  <a:lnTo>
                    <a:pt x="714032" y="3127247"/>
                  </a:lnTo>
                  <a:lnTo>
                    <a:pt x="2439327" y="2664968"/>
                  </a:lnTo>
                  <a:lnTo>
                    <a:pt x="172533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1388744" y="2925252"/>
              <a:ext cx="1157100" cy="3633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207" name="Google Shape;207;p29"/>
          <p:cNvPicPr preferRelativeResize="0"/>
          <p:nvPr/>
        </p:nvPicPr>
        <p:blipFill rotWithShape="1">
          <a:blip r:embed="rId5">
            <a:alphaModFix/>
          </a:blip>
          <a:srcRect b="5143" l="0" r="0" t="15973"/>
          <a:stretch/>
        </p:blipFill>
        <p:spPr>
          <a:xfrm rot="-884532">
            <a:off x="6644106" y="1412452"/>
            <a:ext cx="1613611" cy="2672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2"/>
          <p:cNvGrpSpPr/>
          <p:nvPr/>
        </p:nvGrpSpPr>
        <p:grpSpPr>
          <a:xfrm>
            <a:off x="0" y="0"/>
            <a:ext cx="3048000" cy="6858000"/>
            <a:chOff x="0" y="0"/>
            <a:chExt cx="3048000" cy="6858000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3048000" cy="6858000"/>
            </a:xfrm>
            <a:custGeom>
              <a:rect b="b" l="l" r="r" t="t"/>
              <a:pathLst>
                <a:path extrusionOk="0" h="6858000" w="3048000">
                  <a:moveTo>
                    <a:pt x="3048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0" y="685800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16559" y="121920"/>
              <a:ext cx="2458720" cy="2773680"/>
            </a:xfrm>
            <a:custGeom>
              <a:rect b="b" l="l" r="r" t="t"/>
              <a:pathLst>
                <a:path extrusionOk="0" h="2773680" w="2458720">
                  <a:moveTo>
                    <a:pt x="1234567" y="0"/>
                  </a:moveTo>
                  <a:lnTo>
                    <a:pt x="0" y="679576"/>
                  </a:lnTo>
                  <a:lnTo>
                    <a:pt x="5842" y="2091054"/>
                  </a:lnTo>
                  <a:lnTo>
                    <a:pt x="1234567" y="2773679"/>
                  </a:lnTo>
                  <a:lnTo>
                    <a:pt x="2458720" y="2078989"/>
                  </a:lnTo>
                  <a:lnTo>
                    <a:pt x="2452497" y="686688"/>
                  </a:lnTo>
                  <a:lnTo>
                    <a:pt x="1234567" y="0"/>
                  </a:lnTo>
                  <a:close/>
                </a:path>
              </a:pathLst>
            </a:custGeom>
            <a:solidFill>
              <a:srgbClr val="09AB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55039" y="4643120"/>
              <a:ext cx="1483360" cy="1676400"/>
            </a:xfrm>
            <a:custGeom>
              <a:rect b="b" l="l" r="r" t="t"/>
              <a:pathLst>
                <a:path extrusionOk="0" h="1676400" w="1483360">
                  <a:moveTo>
                    <a:pt x="744728" y="0"/>
                  </a:moveTo>
                  <a:lnTo>
                    <a:pt x="0" y="410717"/>
                  </a:lnTo>
                  <a:lnTo>
                    <a:pt x="3517" y="1263815"/>
                  </a:lnTo>
                  <a:lnTo>
                    <a:pt x="744728" y="1676399"/>
                  </a:lnTo>
                  <a:lnTo>
                    <a:pt x="1483360" y="1256512"/>
                  </a:lnTo>
                  <a:lnTo>
                    <a:pt x="1479549" y="415035"/>
                  </a:lnTo>
                  <a:lnTo>
                    <a:pt x="744728" y="0"/>
                  </a:lnTo>
                  <a:close/>
                </a:path>
              </a:pathLst>
            </a:custGeom>
            <a:solidFill>
              <a:srgbClr val="3846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2367279"/>
              <a:ext cx="1544320" cy="2692400"/>
            </a:xfrm>
            <a:custGeom>
              <a:rect b="b" l="l" r="r" t="t"/>
              <a:pathLst>
                <a:path extrusionOk="0" h="2692400" w="1544320">
                  <a:moveTo>
                    <a:pt x="354241" y="0"/>
                  </a:moveTo>
                  <a:lnTo>
                    <a:pt x="0" y="194691"/>
                  </a:lnTo>
                  <a:lnTo>
                    <a:pt x="0" y="2495931"/>
                  </a:lnTo>
                  <a:lnTo>
                    <a:pt x="354241" y="2692400"/>
                  </a:lnTo>
                  <a:lnTo>
                    <a:pt x="1544320" y="2018030"/>
                  </a:lnTo>
                  <a:lnTo>
                    <a:pt x="1538224" y="666623"/>
                  </a:lnTo>
                  <a:lnTo>
                    <a:pt x="354241" y="0"/>
                  </a:lnTo>
                  <a:close/>
                </a:path>
              </a:pathLst>
            </a:custGeom>
            <a:solidFill>
              <a:srgbClr val="212A3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6" name="Google Shape;96;p2"/>
          <p:cNvSpPr/>
          <p:nvPr/>
        </p:nvSpPr>
        <p:spPr>
          <a:xfrm>
            <a:off x="9580880" y="0"/>
            <a:ext cx="2611120" cy="4687570"/>
          </a:xfrm>
          <a:custGeom>
            <a:rect b="b" l="l" r="r" t="t"/>
            <a:pathLst>
              <a:path extrusionOk="0" h="4687570" w="2611120">
                <a:moveTo>
                  <a:pt x="1361440" y="770763"/>
                </a:moveTo>
                <a:lnTo>
                  <a:pt x="1360043" y="14351"/>
                </a:lnTo>
                <a:lnTo>
                  <a:pt x="1334668" y="0"/>
                </a:lnTo>
                <a:lnTo>
                  <a:pt x="20193" y="0"/>
                </a:lnTo>
                <a:lnTo>
                  <a:pt x="0" y="11684"/>
                </a:lnTo>
                <a:lnTo>
                  <a:pt x="1397" y="768096"/>
                </a:lnTo>
                <a:lnTo>
                  <a:pt x="680720" y="1158240"/>
                </a:lnTo>
                <a:lnTo>
                  <a:pt x="1361440" y="770763"/>
                </a:lnTo>
                <a:close/>
              </a:path>
              <a:path extrusionOk="0" h="4687570" w="2611120">
                <a:moveTo>
                  <a:pt x="2082800" y="1997456"/>
                </a:moveTo>
                <a:lnTo>
                  <a:pt x="2081403" y="1236091"/>
                </a:lnTo>
                <a:lnTo>
                  <a:pt x="1386332" y="843280"/>
                </a:lnTo>
                <a:lnTo>
                  <a:pt x="711200" y="1233424"/>
                </a:lnTo>
                <a:lnTo>
                  <a:pt x="712597" y="1994789"/>
                </a:lnTo>
                <a:lnTo>
                  <a:pt x="1397000" y="2387600"/>
                </a:lnTo>
                <a:lnTo>
                  <a:pt x="2082800" y="1997456"/>
                </a:lnTo>
                <a:close/>
              </a:path>
              <a:path extrusionOk="0" h="4687570" w="2611120">
                <a:moveTo>
                  <a:pt x="2611120" y="3435400"/>
                </a:moveTo>
                <a:lnTo>
                  <a:pt x="2184400" y="3681984"/>
                </a:lnTo>
                <a:lnTo>
                  <a:pt x="2185797" y="4443349"/>
                </a:lnTo>
                <a:lnTo>
                  <a:pt x="2611120" y="4687468"/>
                </a:lnTo>
                <a:lnTo>
                  <a:pt x="2611120" y="3435400"/>
                </a:lnTo>
                <a:close/>
              </a:path>
              <a:path extrusionOk="0" h="4687570" w="2611120">
                <a:moveTo>
                  <a:pt x="2611120" y="2351405"/>
                </a:moveTo>
                <a:lnTo>
                  <a:pt x="2117852" y="2072640"/>
                </a:lnTo>
                <a:lnTo>
                  <a:pt x="1442720" y="2462784"/>
                </a:lnTo>
                <a:lnTo>
                  <a:pt x="1444117" y="3224149"/>
                </a:lnTo>
                <a:lnTo>
                  <a:pt x="2128520" y="3616960"/>
                </a:lnTo>
                <a:lnTo>
                  <a:pt x="2611120" y="3342424"/>
                </a:lnTo>
                <a:lnTo>
                  <a:pt x="2611120" y="2351405"/>
                </a:lnTo>
                <a:close/>
              </a:path>
              <a:path extrusionOk="0" h="4687570" w="2611120">
                <a:moveTo>
                  <a:pt x="2611120" y="975093"/>
                </a:moveTo>
                <a:lnTo>
                  <a:pt x="2164080" y="1233424"/>
                </a:lnTo>
                <a:lnTo>
                  <a:pt x="2165477" y="1994789"/>
                </a:lnTo>
                <a:lnTo>
                  <a:pt x="2611120" y="2250567"/>
                </a:lnTo>
                <a:lnTo>
                  <a:pt x="2611120" y="975093"/>
                </a:lnTo>
                <a:close/>
              </a:path>
              <a:path extrusionOk="0" h="4687570" w="2611120">
                <a:moveTo>
                  <a:pt x="2611120" y="0"/>
                </a:moveTo>
                <a:lnTo>
                  <a:pt x="1442745" y="0"/>
                </a:lnTo>
                <a:lnTo>
                  <a:pt x="1422400" y="11684"/>
                </a:lnTo>
                <a:lnTo>
                  <a:pt x="1423797" y="768096"/>
                </a:lnTo>
                <a:lnTo>
                  <a:pt x="2108200" y="1158240"/>
                </a:lnTo>
                <a:lnTo>
                  <a:pt x="2611120" y="874090"/>
                </a:lnTo>
                <a:lnTo>
                  <a:pt x="2611120" y="0"/>
                </a:lnTo>
                <a:close/>
              </a:path>
            </a:pathLst>
          </a:custGeom>
          <a:solidFill>
            <a:srgbClr val="576C88">
              <a:alpha val="1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97" name="Google Shape;97;p2"/>
          <p:cNvGrpSpPr/>
          <p:nvPr/>
        </p:nvGrpSpPr>
        <p:grpSpPr>
          <a:xfrm>
            <a:off x="528319" y="284479"/>
            <a:ext cx="3566160" cy="4805681"/>
            <a:chOff x="528319" y="284479"/>
            <a:chExt cx="3566160" cy="4805681"/>
          </a:xfrm>
        </p:grpSpPr>
        <p:sp>
          <p:nvSpPr>
            <p:cNvPr id="98" name="Google Shape;98;p2"/>
            <p:cNvSpPr/>
            <p:nvPr/>
          </p:nvSpPr>
          <p:spPr>
            <a:xfrm>
              <a:off x="1645919" y="2336800"/>
              <a:ext cx="2448560" cy="275336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28319" y="284479"/>
              <a:ext cx="2225040" cy="242824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0" name="Google Shape;100;p2"/>
          <p:cNvSpPr txBox="1"/>
          <p:nvPr>
            <p:ph type="title"/>
          </p:nvPr>
        </p:nvSpPr>
        <p:spPr>
          <a:xfrm>
            <a:off x="4180362" y="3007025"/>
            <a:ext cx="78123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</a:rPr>
              <a:t>CASO: RF-07 Reportar Casos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6"/>
          <p:cNvGrpSpPr/>
          <p:nvPr/>
        </p:nvGrpSpPr>
        <p:grpSpPr>
          <a:xfrm>
            <a:off x="228600" y="5079"/>
            <a:ext cx="650240" cy="6852920"/>
            <a:chOff x="228600" y="5079"/>
            <a:chExt cx="650240" cy="6852920"/>
          </a:xfrm>
        </p:grpSpPr>
        <p:sp>
          <p:nvSpPr>
            <p:cNvPr id="106" name="Google Shape;106;p6"/>
            <p:cNvSpPr/>
            <p:nvPr/>
          </p:nvSpPr>
          <p:spPr>
            <a:xfrm>
              <a:off x="228600" y="5079"/>
              <a:ext cx="650240" cy="6852920"/>
            </a:xfrm>
            <a:custGeom>
              <a:rect b="b" l="l" r="r" t="t"/>
              <a:pathLst>
                <a:path extrusionOk="0" h="6852920" w="650240">
                  <a:moveTo>
                    <a:pt x="650240" y="0"/>
                  </a:moveTo>
                  <a:lnTo>
                    <a:pt x="0" y="0"/>
                  </a:lnTo>
                  <a:lnTo>
                    <a:pt x="0" y="6852917"/>
                  </a:lnTo>
                  <a:lnTo>
                    <a:pt x="650240" y="6852917"/>
                  </a:lnTo>
                  <a:lnTo>
                    <a:pt x="65024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228600" y="5079"/>
              <a:ext cx="650240" cy="6852920"/>
            </a:xfrm>
            <a:custGeom>
              <a:rect b="b" l="l" r="r" t="t"/>
              <a:pathLst>
                <a:path extrusionOk="0" h="6852920" w="650240">
                  <a:moveTo>
                    <a:pt x="650240" y="6852917"/>
                  </a:moveTo>
                  <a:lnTo>
                    <a:pt x="650240" y="0"/>
                  </a:lnTo>
                  <a:lnTo>
                    <a:pt x="0" y="0"/>
                  </a:lnTo>
                  <a:lnTo>
                    <a:pt x="0" y="6852917"/>
                  </a:lnTo>
                </a:path>
              </a:pathLst>
            </a:custGeom>
            <a:noFill/>
            <a:ln cap="flat" cmpd="sng" w="25400">
              <a:solidFill>
                <a:srgbClr val="0D0D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8" name="Google Shape;108;p6"/>
          <p:cNvSpPr txBox="1"/>
          <p:nvPr/>
        </p:nvSpPr>
        <p:spPr>
          <a:xfrm>
            <a:off x="414019" y="1010221"/>
            <a:ext cx="290100" cy="4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noAutofit/>
          </a:bodyPr>
          <a:lstStyle/>
          <a:p>
            <a:pPr indent="20319" lvl="0" marL="12700" marR="5080" rtl="0" algn="just">
              <a:lnSpc>
                <a:spcPct val="11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6F1F3"/>
                </a:solidFill>
                <a:latin typeface="Verdana"/>
                <a:ea typeface="Verdana"/>
                <a:cs typeface="Verdana"/>
                <a:sym typeface="Verdana"/>
              </a:rPr>
              <a:t>R  E  Q  U  E  R  I  M  I  E  N  T  O 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09" name="Google Shape;109;p6"/>
          <p:cNvGrpSpPr/>
          <p:nvPr/>
        </p:nvGrpSpPr>
        <p:grpSpPr>
          <a:xfrm>
            <a:off x="9644434" y="1231625"/>
            <a:ext cx="2423454" cy="2098160"/>
            <a:chOff x="9662159" y="0"/>
            <a:chExt cx="2423454" cy="2098160"/>
          </a:xfrm>
        </p:grpSpPr>
        <p:sp>
          <p:nvSpPr>
            <p:cNvPr id="110" name="Google Shape;110;p6"/>
            <p:cNvSpPr/>
            <p:nvPr/>
          </p:nvSpPr>
          <p:spPr>
            <a:xfrm>
              <a:off x="10576313" y="0"/>
              <a:ext cx="1509300" cy="1427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9662159" y="1381760"/>
              <a:ext cx="2189400" cy="7164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10007599" y="1483360"/>
              <a:ext cx="1498500" cy="564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9733279" y="1432560"/>
              <a:ext cx="2052300" cy="579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14" name="Google Shape;114;p6"/>
          <p:cNvGrpSpPr/>
          <p:nvPr/>
        </p:nvGrpSpPr>
        <p:grpSpPr>
          <a:xfrm>
            <a:off x="1059174" y="2643721"/>
            <a:ext cx="1671300" cy="675900"/>
            <a:chOff x="1076899" y="1412096"/>
            <a:chExt cx="1671300" cy="675900"/>
          </a:xfrm>
        </p:grpSpPr>
        <p:sp>
          <p:nvSpPr>
            <p:cNvPr id="115" name="Google Shape;115;p6"/>
            <p:cNvSpPr/>
            <p:nvPr/>
          </p:nvSpPr>
          <p:spPr>
            <a:xfrm>
              <a:off x="1076899" y="1412096"/>
              <a:ext cx="1671300" cy="6759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1300479" y="1493520"/>
              <a:ext cx="1214100" cy="5640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1127759" y="1442720"/>
              <a:ext cx="1574700" cy="5790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8" name="Google Shape;118;p6"/>
          <p:cNvSpPr txBox="1"/>
          <p:nvPr/>
        </p:nvSpPr>
        <p:spPr>
          <a:xfrm>
            <a:off x="1469444" y="2823887"/>
            <a:ext cx="854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6F1F3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6"/>
          <p:cNvGrpSpPr/>
          <p:nvPr/>
        </p:nvGrpSpPr>
        <p:grpSpPr>
          <a:xfrm>
            <a:off x="2776240" y="2633561"/>
            <a:ext cx="2921100" cy="675900"/>
            <a:chOff x="2793965" y="1401936"/>
            <a:chExt cx="2921100" cy="675900"/>
          </a:xfrm>
        </p:grpSpPr>
        <p:sp>
          <p:nvSpPr>
            <p:cNvPr id="120" name="Google Shape;120;p6"/>
            <p:cNvSpPr/>
            <p:nvPr/>
          </p:nvSpPr>
          <p:spPr>
            <a:xfrm>
              <a:off x="2793965" y="1401936"/>
              <a:ext cx="2921100" cy="67590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3220719" y="1483360"/>
              <a:ext cx="2067600" cy="5640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2844799" y="1432560"/>
              <a:ext cx="2824500" cy="579000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6"/>
          <p:cNvSpPr txBox="1"/>
          <p:nvPr/>
        </p:nvSpPr>
        <p:spPr>
          <a:xfrm>
            <a:off x="3189775" y="2814350"/>
            <a:ext cx="1900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6F1F3"/>
                </a:solidFill>
                <a:latin typeface="Arial"/>
                <a:ea typeface="Arial"/>
                <a:cs typeface="Arial"/>
                <a:sym typeface="Arial"/>
              </a:rPr>
              <a:t>REQUERIMIENTO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6"/>
          <p:cNvGrpSpPr/>
          <p:nvPr/>
        </p:nvGrpSpPr>
        <p:grpSpPr>
          <a:xfrm>
            <a:off x="6108715" y="2643721"/>
            <a:ext cx="2595900" cy="675900"/>
            <a:chOff x="6126440" y="1412096"/>
            <a:chExt cx="2595900" cy="675900"/>
          </a:xfrm>
        </p:grpSpPr>
        <p:sp>
          <p:nvSpPr>
            <p:cNvPr id="125" name="Google Shape;125;p6"/>
            <p:cNvSpPr/>
            <p:nvPr/>
          </p:nvSpPr>
          <p:spPr>
            <a:xfrm>
              <a:off x="6126440" y="1412096"/>
              <a:ext cx="2595900" cy="67590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543039" y="1493520"/>
              <a:ext cx="1762800" cy="56400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177279" y="1442720"/>
              <a:ext cx="2499300" cy="579000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8" name="Google Shape;128;p6"/>
          <p:cNvSpPr txBox="1"/>
          <p:nvPr/>
        </p:nvSpPr>
        <p:spPr>
          <a:xfrm>
            <a:off x="6710100" y="2823887"/>
            <a:ext cx="1421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6F1F3"/>
                </a:solidFill>
                <a:latin typeface="Arial"/>
                <a:ea typeface="Arial"/>
                <a:cs typeface="Arial"/>
                <a:sym typeface="Arial"/>
              </a:rPr>
              <a:t>DESCRIPCIÓN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10177581" y="2814362"/>
            <a:ext cx="1148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6F1F3"/>
                </a:solidFill>
                <a:latin typeface="Arial"/>
                <a:ea typeface="Arial"/>
                <a:cs typeface="Arial"/>
                <a:sym typeface="Arial"/>
              </a:rPr>
              <a:t>PRIORIDAD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6"/>
          <p:cNvGrpSpPr/>
          <p:nvPr/>
        </p:nvGrpSpPr>
        <p:grpSpPr>
          <a:xfrm>
            <a:off x="1828795" y="1086822"/>
            <a:ext cx="8534400" cy="721360"/>
            <a:chOff x="1976120" y="340359"/>
            <a:chExt cx="8534400" cy="721360"/>
          </a:xfrm>
        </p:grpSpPr>
        <p:sp>
          <p:nvSpPr>
            <p:cNvPr id="131" name="Google Shape;131;p6"/>
            <p:cNvSpPr/>
            <p:nvPr/>
          </p:nvSpPr>
          <p:spPr>
            <a:xfrm>
              <a:off x="1976120" y="340359"/>
              <a:ext cx="8534400" cy="721360"/>
            </a:xfrm>
            <a:custGeom>
              <a:rect b="b" l="l" r="r" t="t"/>
              <a:pathLst>
                <a:path extrusionOk="0" h="721360" w="8534400">
                  <a:moveTo>
                    <a:pt x="8534400" y="0"/>
                  </a:moveTo>
                  <a:lnTo>
                    <a:pt x="0" y="0"/>
                  </a:lnTo>
                  <a:lnTo>
                    <a:pt x="0" y="468757"/>
                  </a:lnTo>
                  <a:lnTo>
                    <a:pt x="4177029" y="468757"/>
                  </a:lnTo>
                  <a:lnTo>
                    <a:pt x="4177029" y="541020"/>
                  </a:lnTo>
                  <a:lnTo>
                    <a:pt x="4086859" y="541020"/>
                  </a:lnTo>
                  <a:lnTo>
                    <a:pt x="4267200" y="721360"/>
                  </a:lnTo>
                  <a:lnTo>
                    <a:pt x="4447540" y="541020"/>
                  </a:lnTo>
                  <a:lnTo>
                    <a:pt x="4357370" y="541020"/>
                  </a:lnTo>
                  <a:lnTo>
                    <a:pt x="4357370" y="468757"/>
                  </a:lnTo>
                  <a:lnTo>
                    <a:pt x="8534400" y="468757"/>
                  </a:lnTo>
                  <a:lnTo>
                    <a:pt x="8534400" y="0"/>
                  </a:lnTo>
                  <a:close/>
                </a:path>
              </a:pathLst>
            </a:custGeom>
            <a:solidFill>
              <a:srgbClr val="001F5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976120" y="340359"/>
              <a:ext cx="8534400" cy="721360"/>
            </a:xfrm>
            <a:custGeom>
              <a:rect b="b" l="l" r="r" t="t"/>
              <a:pathLst>
                <a:path extrusionOk="0" h="721360" w="8534400">
                  <a:moveTo>
                    <a:pt x="0" y="0"/>
                  </a:moveTo>
                  <a:lnTo>
                    <a:pt x="8534400" y="0"/>
                  </a:lnTo>
                  <a:lnTo>
                    <a:pt x="8534400" y="468757"/>
                  </a:lnTo>
                  <a:lnTo>
                    <a:pt x="4357370" y="468757"/>
                  </a:lnTo>
                  <a:lnTo>
                    <a:pt x="4357370" y="541020"/>
                  </a:lnTo>
                  <a:lnTo>
                    <a:pt x="4447540" y="541020"/>
                  </a:lnTo>
                  <a:lnTo>
                    <a:pt x="4267200" y="721360"/>
                  </a:lnTo>
                  <a:lnTo>
                    <a:pt x="4086859" y="541020"/>
                  </a:lnTo>
                  <a:lnTo>
                    <a:pt x="4177029" y="541020"/>
                  </a:lnTo>
                  <a:lnTo>
                    <a:pt x="4177029" y="468757"/>
                  </a:lnTo>
                  <a:lnTo>
                    <a:pt x="0" y="468757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rgbClr val="00A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3" name="Google Shape;133;p6"/>
          <p:cNvSpPr txBox="1"/>
          <p:nvPr>
            <p:ph type="title"/>
          </p:nvPr>
        </p:nvSpPr>
        <p:spPr>
          <a:xfrm>
            <a:off x="3809996" y="1163025"/>
            <a:ext cx="35166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F6F1F3"/>
                </a:solidFill>
                <a:latin typeface="Arial"/>
                <a:ea typeface="Arial"/>
                <a:cs typeface="Arial"/>
                <a:sym typeface="Arial"/>
              </a:rPr>
              <a:t>MODULO REPORTES</a:t>
            </a:r>
            <a:endParaRPr sz="18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6"/>
          <p:cNvGrpSpPr/>
          <p:nvPr/>
        </p:nvGrpSpPr>
        <p:grpSpPr>
          <a:xfrm>
            <a:off x="1369114" y="3990064"/>
            <a:ext cx="1097280" cy="619760"/>
            <a:chOff x="1386839" y="2758439"/>
            <a:chExt cx="1097280" cy="619760"/>
          </a:xfrm>
        </p:grpSpPr>
        <p:sp>
          <p:nvSpPr>
            <p:cNvPr id="135" name="Google Shape;135;p6"/>
            <p:cNvSpPr/>
            <p:nvPr/>
          </p:nvSpPr>
          <p:spPr>
            <a:xfrm>
              <a:off x="1386839" y="2758439"/>
              <a:ext cx="1097280" cy="619760"/>
            </a:xfrm>
            <a:custGeom>
              <a:rect b="b" l="l" r="r" t="t"/>
              <a:pathLst>
                <a:path extrusionOk="0" h="619760" w="1097280">
                  <a:moveTo>
                    <a:pt x="787399" y="0"/>
                  </a:moveTo>
                  <a:lnTo>
                    <a:pt x="787399" y="154939"/>
                  </a:lnTo>
                  <a:lnTo>
                    <a:pt x="0" y="154939"/>
                  </a:lnTo>
                  <a:lnTo>
                    <a:pt x="0" y="464820"/>
                  </a:lnTo>
                  <a:lnTo>
                    <a:pt x="787399" y="464820"/>
                  </a:lnTo>
                  <a:lnTo>
                    <a:pt x="787399" y="619760"/>
                  </a:lnTo>
                  <a:lnTo>
                    <a:pt x="1097280" y="309880"/>
                  </a:lnTo>
                  <a:lnTo>
                    <a:pt x="787399" y="0"/>
                  </a:lnTo>
                  <a:close/>
                </a:path>
              </a:pathLst>
            </a:custGeom>
            <a:solidFill>
              <a:srgbClr val="F6F1F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386839" y="2758439"/>
              <a:ext cx="1097280" cy="619760"/>
            </a:xfrm>
            <a:custGeom>
              <a:rect b="b" l="l" r="r" t="t"/>
              <a:pathLst>
                <a:path extrusionOk="0" h="619760" w="1097280">
                  <a:moveTo>
                    <a:pt x="0" y="154939"/>
                  </a:moveTo>
                  <a:lnTo>
                    <a:pt x="787399" y="154939"/>
                  </a:lnTo>
                  <a:lnTo>
                    <a:pt x="787399" y="0"/>
                  </a:lnTo>
                  <a:lnTo>
                    <a:pt x="1097280" y="309880"/>
                  </a:lnTo>
                  <a:lnTo>
                    <a:pt x="787399" y="619760"/>
                  </a:lnTo>
                  <a:lnTo>
                    <a:pt x="787399" y="464820"/>
                  </a:lnTo>
                  <a:lnTo>
                    <a:pt x="0" y="464820"/>
                  </a:lnTo>
                  <a:lnTo>
                    <a:pt x="0" y="154939"/>
                  </a:lnTo>
                  <a:close/>
                </a:path>
              </a:pathLst>
            </a:custGeom>
            <a:noFill/>
            <a:ln cap="flat" cmpd="sng" w="25375">
              <a:solidFill>
                <a:srgbClr val="7E7E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7" name="Google Shape;137;p6"/>
          <p:cNvSpPr txBox="1"/>
          <p:nvPr/>
        </p:nvSpPr>
        <p:spPr>
          <a:xfrm>
            <a:off x="1491288" y="4140877"/>
            <a:ext cx="6864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0C343C"/>
                </a:solidFill>
                <a:latin typeface="Arial"/>
                <a:ea typeface="Arial"/>
                <a:cs typeface="Arial"/>
                <a:sym typeface="Arial"/>
              </a:rPr>
              <a:t>RF-07</a:t>
            </a:r>
            <a:endParaRPr sz="1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2855395" y="4094840"/>
            <a:ext cx="24963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C343C"/>
                </a:solidFill>
                <a:latin typeface="Arial"/>
                <a:ea typeface="Arial"/>
                <a:cs typeface="Arial"/>
                <a:sym typeface="Arial"/>
              </a:rPr>
              <a:t>Reportar casos</a:t>
            </a:r>
            <a:endParaRPr sz="14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5985175" y="3540429"/>
            <a:ext cx="30873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marR="5080" rtl="0" algn="just">
              <a:lnSpc>
                <a:spcPct val="14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C343C"/>
                </a:solidFill>
              </a:rPr>
              <a:t>El usuario podrá reportar un</a:t>
            </a:r>
            <a:endParaRPr sz="1450">
              <a:solidFill>
                <a:srgbClr val="0C343C"/>
              </a:solidFill>
            </a:endParaRPr>
          </a:p>
          <a:p>
            <a:pPr indent="0" lvl="0" marL="12700" marR="5080" rtl="0" algn="just">
              <a:lnSpc>
                <a:spcPct val="14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C343C"/>
                </a:solidFill>
              </a:rPr>
              <a:t>caso de una persona o de sí</a:t>
            </a:r>
            <a:endParaRPr sz="1450">
              <a:solidFill>
                <a:srgbClr val="0C343C"/>
              </a:solidFill>
            </a:endParaRPr>
          </a:p>
          <a:p>
            <a:pPr indent="0" lvl="0" marL="12700" marR="5080" rtl="0" algn="just">
              <a:lnSpc>
                <a:spcPct val="14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C343C"/>
                </a:solidFill>
              </a:rPr>
              <a:t>mismo.</a:t>
            </a:r>
            <a:endParaRPr sz="1450">
              <a:solidFill>
                <a:srgbClr val="0C343C"/>
              </a:solidFill>
            </a:endParaRPr>
          </a:p>
          <a:p>
            <a:pPr indent="0" lvl="0" marL="12700" marR="5080" rtl="0" algn="just">
              <a:lnSpc>
                <a:spcPct val="14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C343C"/>
                </a:solidFill>
              </a:rPr>
              <a:t>Se visualizará un formulario</a:t>
            </a:r>
            <a:endParaRPr sz="1450">
              <a:solidFill>
                <a:srgbClr val="0C343C"/>
              </a:solidFill>
            </a:endParaRPr>
          </a:p>
          <a:p>
            <a:pPr indent="0" lvl="0" marL="12700" marR="5080" rtl="0" algn="just">
              <a:lnSpc>
                <a:spcPct val="14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C343C"/>
                </a:solidFill>
              </a:rPr>
              <a:t>que permita obtener los datos</a:t>
            </a:r>
            <a:endParaRPr sz="1450">
              <a:solidFill>
                <a:srgbClr val="0C343C"/>
              </a:solidFill>
            </a:endParaRPr>
          </a:p>
          <a:p>
            <a:pPr indent="0" lvl="0" marL="12700" marR="5080" rtl="0" algn="just">
              <a:lnSpc>
                <a:spcPct val="14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C343C"/>
                </a:solidFill>
              </a:rPr>
              <a:t>del posible infectado, para</a:t>
            </a:r>
            <a:endParaRPr sz="1450">
              <a:solidFill>
                <a:srgbClr val="0C343C"/>
              </a:solidFill>
            </a:endParaRPr>
          </a:p>
          <a:p>
            <a:pPr indent="0" lvl="0" marL="12700" marR="5080" rtl="0" algn="just">
              <a:lnSpc>
                <a:spcPct val="14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C343C"/>
                </a:solidFill>
              </a:rPr>
              <a:t>reportar un posible caso</a:t>
            </a:r>
            <a:endParaRPr sz="1450">
              <a:solidFill>
                <a:srgbClr val="0C343C"/>
              </a:solidFill>
            </a:endParaRPr>
          </a:p>
          <a:p>
            <a:pPr indent="0" lvl="0" marL="12700" marR="5080" rtl="0" algn="just">
              <a:lnSpc>
                <a:spcPct val="14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C343C"/>
                </a:solidFill>
              </a:rPr>
              <a:t>nuevo.</a:t>
            </a:r>
            <a:endParaRPr sz="1450">
              <a:solidFill>
                <a:srgbClr val="0C343C"/>
              </a:solidFill>
            </a:endParaRPr>
          </a:p>
          <a:p>
            <a:pPr indent="0" lvl="0" marL="12700" marR="5080" rtl="0" algn="just">
              <a:lnSpc>
                <a:spcPct val="14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C343C"/>
              </a:solidFill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0397926" y="4094840"/>
            <a:ext cx="515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</a:t>
            </a:r>
            <a:endParaRPr sz="14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/>
        </p:nvSpPr>
        <p:spPr>
          <a:xfrm>
            <a:off x="1111567" y="350837"/>
            <a:ext cx="25401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Prototipos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2"/>
          <p:cNvSpPr txBox="1"/>
          <p:nvPr/>
        </p:nvSpPr>
        <p:spPr>
          <a:xfrm>
            <a:off x="1200079" y="1727664"/>
            <a:ext cx="4714200" cy="335400"/>
          </a:xfrm>
          <a:prstGeom prst="rect">
            <a:avLst/>
          </a:prstGeom>
          <a:noFill/>
          <a:ln cap="flat" cmpd="sng" w="38100">
            <a:solidFill>
              <a:srgbClr val="006F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100">
            <a:noAutofit/>
          </a:bodyPr>
          <a:lstStyle/>
          <a:p>
            <a:pPr indent="0" lvl="0" marL="933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RF-</a:t>
            </a:r>
            <a:r>
              <a:rPr b="1" lang="en-US" sz="1600">
                <a:solidFill>
                  <a:srgbClr val="252525"/>
                </a:solidFill>
              </a:rPr>
              <a:t>07</a:t>
            </a:r>
            <a:r>
              <a:rPr b="1" lang="en-US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252525"/>
                </a:solidFill>
              </a:rPr>
              <a:t>Reportar casos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454" y="350825"/>
            <a:ext cx="3000375" cy="58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/>
          <p:nvPr/>
        </p:nvSpPr>
        <p:spPr>
          <a:xfrm>
            <a:off x="721359" y="223520"/>
            <a:ext cx="6487160" cy="124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" name="Google Shape;153;p13"/>
          <p:cNvSpPr txBox="1"/>
          <p:nvPr>
            <p:ph type="title"/>
          </p:nvPr>
        </p:nvSpPr>
        <p:spPr>
          <a:xfrm>
            <a:off x="1069339" y="379031"/>
            <a:ext cx="575691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Diagrama de Paquetes</a:t>
            </a:r>
            <a:endParaRPr sz="4400"/>
          </a:p>
        </p:txBody>
      </p:sp>
      <p:sp>
        <p:nvSpPr>
          <p:cNvPr id="154" name="Google Shape;154;p13"/>
          <p:cNvSpPr/>
          <p:nvPr/>
        </p:nvSpPr>
        <p:spPr>
          <a:xfrm>
            <a:off x="1097280" y="1452880"/>
            <a:ext cx="9611360" cy="4622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Google Shape;155;p13"/>
          <p:cNvSpPr/>
          <p:nvPr/>
        </p:nvSpPr>
        <p:spPr>
          <a:xfrm>
            <a:off x="4430225" y="2711300"/>
            <a:ext cx="3065700" cy="200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title"/>
          </p:nvPr>
        </p:nvSpPr>
        <p:spPr>
          <a:xfrm>
            <a:off x="902476" y="291127"/>
            <a:ext cx="35490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marR="508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Diagrama de  Casos de Uso</a:t>
            </a:r>
            <a:endParaRPr sz="4400"/>
          </a:p>
        </p:txBody>
      </p:sp>
      <p:pic>
        <p:nvPicPr>
          <p:cNvPr id="161" name="Google Shape;1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726" y="0"/>
            <a:ext cx="4534931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e73a13a05_1_13"/>
          <p:cNvSpPr txBox="1"/>
          <p:nvPr>
            <p:ph type="title"/>
          </p:nvPr>
        </p:nvSpPr>
        <p:spPr>
          <a:xfrm>
            <a:off x="1036637" y="361315"/>
            <a:ext cx="30189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API</a:t>
            </a:r>
            <a:endParaRPr sz="4400"/>
          </a:p>
        </p:txBody>
      </p:sp>
      <p:pic>
        <p:nvPicPr>
          <p:cNvPr id="167" name="Google Shape;167;g8e73a13a05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625" y="1439532"/>
            <a:ext cx="9353550" cy="48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e73a13a05_0_0"/>
          <p:cNvSpPr txBox="1"/>
          <p:nvPr>
            <p:ph type="title"/>
          </p:nvPr>
        </p:nvSpPr>
        <p:spPr>
          <a:xfrm>
            <a:off x="1365595" y="430193"/>
            <a:ext cx="6289800" cy="5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Pruebas en Postman </a:t>
            </a:r>
            <a:endParaRPr/>
          </a:p>
        </p:txBody>
      </p:sp>
      <p:pic>
        <p:nvPicPr>
          <p:cNvPr id="173" name="Google Shape;173;g8e73a13a0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00" y="1146975"/>
            <a:ext cx="12014949" cy="56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8e73a13a05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9325"/>
            <a:ext cx="11887199" cy="54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2020-07-23T20:41:40Z</dcterms:created>
  <dc:creator>Allppt.com;Googleslidesppt.com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2020-06-11T00:00:00Z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2020-07-23T00:00:00Z</vt:filetime>
  </property>
</Properties>
</file>