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B03C6-5212-43E9-AA98-DA4E811CC197}" v="534" dt="2022-05-18T05:47:4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uka Wijayagunawardene" userId="S::valuka@apiit.lk::f60bee30-c92c-4092-8c95-3000cb9bb1a9" providerId="AD" clId="Web-{71AB03C6-5212-43E9-AA98-DA4E811CC197}"/>
    <pc:docChg chg="addSld modSld addMainMaster delMainMaster">
      <pc:chgData name="Valuka Wijayagunawardene" userId="S::valuka@apiit.lk::f60bee30-c92c-4092-8c95-3000cb9bb1a9" providerId="AD" clId="Web-{71AB03C6-5212-43E9-AA98-DA4E811CC197}" dt="2022-05-18T05:47:49.787" v="537" actId="20577"/>
      <pc:docMkLst>
        <pc:docMk/>
      </pc:docMkLst>
      <pc:sldChg chg="addSp delSp modSp mod setBg modClrScheme addAnim delAnim chgLayout">
        <pc:chgData name="Valuka Wijayagunawardene" userId="S::valuka@apiit.lk::f60bee30-c92c-4092-8c95-3000cb9bb1a9" providerId="AD" clId="Web-{71AB03C6-5212-43E9-AA98-DA4E811CC197}" dt="2022-05-18T04:35:46.228" v="394" actId="20577"/>
        <pc:sldMkLst>
          <pc:docMk/>
          <pc:sldMk cId="109857222" sldId="256"/>
        </pc:sldMkLst>
        <pc:spChg chg="mod">
          <ac:chgData name="Valuka Wijayagunawardene" userId="S::valuka@apiit.lk::f60bee30-c92c-4092-8c95-3000cb9bb1a9" providerId="AD" clId="Web-{71AB03C6-5212-43E9-AA98-DA4E811CC197}" dt="2022-05-18T04:35:46.228" v="39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2:50:11.420" v="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2.762" v="14"/>
          <ac:spMkLst>
            <pc:docMk/>
            <pc:sldMk cId="109857222" sldId="256"/>
            <ac:spMk id="9" creationId="{6E37B132-9C54-4236-8910-3340177AD9DB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2.762" v="14"/>
          <ac:spMkLst>
            <pc:docMk/>
            <pc:sldMk cId="109857222" sldId="256"/>
            <ac:spMk id="11" creationId="{D472C551-D440-40DF-9260-BDB9AC40960A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2.762" v="14"/>
          <ac:spMkLst>
            <pc:docMk/>
            <pc:sldMk cId="109857222" sldId="256"/>
            <ac:spMk id="15" creationId="{508BEF50-7B1E-49A4-BC19-5F4F1D755E64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2.762" v="14"/>
          <ac:spMkLst>
            <pc:docMk/>
            <pc:sldMk cId="109857222" sldId="256"/>
            <ac:spMk id="17" creationId="{3FBAD350-5664-4811-A208-657FB882D350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2.762" v="14"/>
          <ac:spMkLst>
            <pc:docMk/>
            <pc:sldMk cId="109857222" sldId="256"/>
            <ac:spMk id="19" creationId="{C39ADB8F-D187-49D7-BDCF-C1B6DC727068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7.965" v="16"/>
          <ac:spMkLst>
            <pc:docMk/>
            <pc:sldMk cId="109857222" sldId="256"/>
            <ac:spMk id="21" creationId="{19F9BF86-FE94-4517-B97D-026C7515E589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37.965" v="16"/>
          <ac:spMkLst>
            <pc:docMk/>
            <pc:sldMk cId="109857222" sldId="256"/>
            <ac:spMk id="23" creationId="{D30DD7D3-2712-4491-B2C2-5FC23330C7CB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43.012" v="18"/>
          <ac:spMkLst>
            <pc:docMk/>
            <pc:sldMk cId="109857222" sldId="256"/>
            <ac:spMk id="26" creationId="{8F187B58-3857-4454-9C70-EFB475976F73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43.012" v="18"/>
          <ac:spMkLst>
            <pc:docMk/>
            <pc:sldMk cId="109857222" sldId="256"/>
            <ac:spMk id="28" creationId="{4C5418A4-3935-49EA-B51C-5DDCBFAA3952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48.246" v="20"/>
          <ac:spMkLst>
            <pc:docMk/>
            <pc:sldMk cId="109857222" sldId="256"/>
            <ac:spMk id="30" creationId="{54F3A7E8-6DA9-4C2B-ACC8-475F34DAEA1B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48.246" v="20"/>
          <ac:spMkLst>
            <pc:docMk/>
            <pc:sldMk cId="109857222" sldId="256"/>
            <ac:spMk id="31" creationId="{5B21CDF0-4D24-4190-9285-9016C19C164F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8:53.512" v="22"/>
          <ac:spMkLst>
            <pc:docMk/>
            <pc:sldMk cId="109857222" sldId="256"/>
            <ac:spMk id="38" creationId="{A9286AD2-18A9-4868-A4E3-7A2097A20810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9:01.153" v="24"/>
          <ac:spMkLst>
            <pc:docMk/>
            <pc:sldMk cId="109857222" sldId="256"/>
            <ac:spMk id="42" creationId="{DD8EACB7-D372-470B-B76E-A829D00310CD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9:01.153" v="24"/>
          <ac:spMkLst>
            <pc:docMk/>
            <pc:sldMk cId="109857222" sldId="256"/>
            <ac:spMk id="44" creationId="{FBE11A49-02A1-4D4C-9A49-CDF496B1094F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49:51.295" v="26"/>
          <ac:spMkLst>
            <pc:docMk/>
            <pc:sldMk cId="109857222" sldId="256"/>
            <ac:spMk id="48" creationId="{9B45BA4C-9B54-4496-821F-9E0985CA984D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50:11.342" v="30"/>
          <ac:spMkLst>
            <pc:docMk/>
            <pc:sldMk cId="109857222" sldId="256"/>
            <ac:spMk id="113" creationId="{945D478C-A9A5-4832-89D8-703607711BB1}"/>
          </ac:spMkLst>
        </pc:spChg>
        <pc:spChg chg="add del">
          <ac:chgData name="Valuka Wijayagunawardene" userId="S::valuka@apiit.lk::f60bee30-c92c-4092-8c95-3000cb9bb1a9" providerId="AD" clId="Web-{71AB03C6-5212-43E9-AA98-DA4E811CC197}" dt="2022-05-18T02:50:11.342" v="30"/>
          <ac:spMkLst>
            <pc:docMk/>
            <pc:sldMk cId="109857222" sldId="256"/>
            <ac:spMk id="114" creationId="{6070DF15-E754-42BB-9A78-F070643B1F41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2:50:11.420" v="31"/>
          <ac:spMkLst>
            <pc:docMk/>
            <pc:sldMk cId="109857222" sldId="256"/>
            <ac:spMk id="142" creationId="{8F187B58-3857-4454-9C70-EFB475976F73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2:50:11.420" v="31"/>
          <ac:spMkLst>
            <pc:docMk/>
            <pc:sldMk cId="109857222" sldId="256"/>
            <ac:spMk id="144" creationId="{4C5418A4-3935-49EA-B51C-5DDCBFAA3952}"/>
          </ac:spMkLst>
        </pc:spChg>
        <pc:grpChg chg="add del">
          <ac:chgData name="Valuka Wijayagunawardene" userId="S::valuka@apiit.lk::f60bee30-c92c-4092-8c95-3000cb9bb1a9" providerId="AD" clId="Web-{71AB03C6-5212-43E9-AA98-DA4E811CC197}" dt="2022-05-18T02:48:48.246" v="20"/>
          <ac:grpSpMkLst>
            <pc:docMk/>
            <pc:sldMk cId="109857222" sldId="256"/>
            <ac:grpSpMk id="18" creationId="{F2FD01A0-E6FF-41CD-AEBD-279232B90D43}"/>
          </ac:grpSpMkLst>
        </pc:grpChg>
        <pc:grpChg chg="add del">
          <ac:chgData name="Valuka Wijayagunawardene" userId="S::valuka@apiit.lk::f60bee30-c92c-4092-8c95-3000cb9bb1a9" providerId="AD" clId="Web-{71AB03C6-5212-43E9-AA98-DA4E811CC197}" dt="2022-05-18T02:48:48.246" v="20"/>
          <ac:grpSpMkLst>
            <pc:docMk/>
            <pc:sldMk cId="109857222" sldId="256"/>
            <ac:grpSpMk id="33" creationId="{3C9AA14C-80A4-427C-A911-28CD20C56E5E}"/>
          </ac:grpSpMkLst>
        </pc:grpChg>
        <pc:grpChg chg="add del">
          <ac:chgData name="Valuka Wijayagunawardene" userId="S::valuka@apiit.lk::f60bee30-c92c-4092-8c95-3000cb9bb1a9" providerId="AD" clId="Web-{71AB03C6-5212-43E9-AA98-DA4E811CC197}" dt="2022-05-18T02:49:01.153" v="24"/>
          <ac:grpSpMkLst>
            <pc:docMk/>
            <pc:sldMk cId="109857222" sldId="256"/>
            <ac:grpSpMk id="45" creationId="{F1732D3A-CFF0-45BE-AD79-F83D0272C6C6}"/>
          </ac:grpSpMkLst>
        </pc:grpChg>
        <pc:grpChg chg="add del">
          <ac:chgData name="Valuka Wijayagunawardene" userId="S::valuka@apiit.lk::f60bee30-c92c-4092-8c95-3000cb9bb1a9" providerId="AD" clId="Web-{71AB03C6-5212-43E9-AA98-DA4E811CC197}" dt="2022-05-18T02:50:11.342" v="30"/>
          <ac:grpSpMkLst>
            <pc:docMk/>
            <pc:sldMk cId="109857222" sldId="256"/>
            <ac:grpSpMk id="116" creationId="{67A83510-2790-4866-911D-2E1588DF5FCC}"/>
          </ac:grpSpMkLst>
        </pc:grpChg>
        <pc:picChg chg="add del">
          <ac:chgData name="Valuka Wijayagunawardene" userId="S::valuka@apiit.lk::f60bee30-c92c-4092-8c95-3000cb9bb1a9" providerId="AD" clId="Web-{71AB03C6-5212-43E9-AA98-DA4E811CC197}" dt="2022-05-18T02:48:32.762" v="14"/>
          <ac:picMkLst>
            <pc:docMk/>
            <pc:sldMk cId="109857222" sldId="256"/>
            <ac:picMk id="4" creationId="{99F952AC-48D2-9224-F05A-7852867D9E52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8:37.965" v="16"/>
          <ac:picMkLst>
            <pc:docMk/>
            <pc:sldMk cId="109857222" sldId="256"/>
            <ac:picMk id="22" creationId="{893AAFCA-C1B5-222A-EA51-96094ED4B187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8:43.012" v="18"/>
          <ac:picMkLst>
            <pc:docMk/>
            <pc:sldMk cId="109857222" sldId="256"/>
            <ac:picMk id="27" creationId="{E8EDC97B-DA6E-3DEE-8916-739EDAE34D1B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8:48.246" v="20"/>
          <ac:picMkLst>
            <pc:docMk/>
            <pc:sldMk cId="109857222" sldId="256"/>
            <ac:picMk id="32" creationId="{C7FC4C3B-FA5C-2639-40F8-AD441E26B616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8:53.512" v="22"/>
          <ac:picMkLst>
            <pc:docMk/>
            <pc:sldMk cId="109857222" sldId="256"/>
            <ac:picMk id="39" creationId="{1F62EB58-2767-8FC3-8254-072A5ED8AB05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9:01.153" v="24"/>
          <ac:picMkLst>
            <pc:docMk/>
            <pc:sldMk cId="109857222" sldId="256"/>
            <ac:picMk id="43" creationId="{CAB8431B-17E7-4F32-492E-9473DA88B14F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49:51.295" v="26"/>
          <ac:picMkLst>
            <pc:docMk/>
            <pc:sldMk cId="109857222" sldId="256"/>
            <ac:picMk id="49" creationId="{FA268016-E9C6-26AF-C753-D191137A2709}"/>
          </ac:picMkLst>
        </pc:picChg>
        <pc:picChg chg="add del">
          <ac:chgData name="Valuka Wijayagunawardene" userId="S::valuka@apiit.lk::f60bee30-c92c-4092-8c95-3000cb9bb1a9" providerId="AD" clId="Web-{71AB03C6-5212-43E9-AA98-DA4E811CC197}" dt="2022-05-18T02:50:11.342" v="30"/>
          <ac:picMkLst>
            <pc:docMk/>
            <pc:sldMk cId="109857222" sldId="256"/>
            <ac:picMk id="115" creationId="{0B949018-BA34-B5CC-FF16-3BB2403A3657}"/>
          </ac:picMkLst>
        </pc:picChg>
        <pc:picChg chg="add">
          <ac:chgData name="Valuka Wijayagunawardene" userId="S::valuka@apiit.lk::f60bee30-c92c-4092-8c95-3000cb9bb1a9" providerId="AD" clId="Web-{71AB03C6-5212-43E9-AA98-DA4E811CC197}" dt="2022-05-18T02:50:11.420" v="31"/>
          <ac:picMkLst>
            <pc:docMk/>
            <pc:sldMk cId="109857222" sldId="256"/>
            <ac:picMk id="143" creationId="{E8EDC97B-DA6E-3DEE-8916-739EDAE34D1B}"/>
          </ac:picMkLst>
        </pc:picChg>
        <pc:cxnChg chg="add del">
          <ac:chgData name="Valuka Wijayagunawardene" userId="S::valuka@apiit.lk::f60bee30-c92c-4092-8c95-3000cb9bb1a9" providerId="AD" clId="Web-{71AB03C6-5212-43E9-AA98-DA4E811CC197}" dt="2022-05-18T02:48:32.762" v="14"/>
          <ac:cxnSpMkLst>
            <pc:docMk/>
            <pc:sldMk cId="109857222" sldId="256"/>
            <ac:cxnSpMk id="13" creationId="{56020367-4FD5-4596-8E10-C5F095CD8DBF}"/>
          </ac:cxnSpMkLst>
        </pc:cxnChg>
        <pc:cxnChg chg="add del">
          <ac:chgData name="Valuka Wijayagunawardene" userId="S::valuka@apiit.lk::f60bee30-c92c-4092-8c95-3000cb9bb1a9" providerId="AD" clId="Web-{71AB03C6-5212-43E9-AA98-DA4E811CC197}" dt="2022-05-18T02:48:37.965" v="16"/>
          <ac:cxnSpMkLst>
            <pc:docMk/>
            <pc:sldMk cId="109857222" sldId="256"/>
            <ac:cxnSpMk id="24" creationId="{FFD0734C-004D-4938-8EA0-2C3867A11A66}"/>
          </ac:cxnSpMkLst>
        </pc:cxnChg>
        <pc:cxnChg chg="add del">
          <ac:chgData name="Valuka Wijayagunawardene" userId="S::valuka@apiit.lk::f60bee30-c92c-4092-8c95-3000cb9bb1a9" providerId="AD" clId="Web-{71AB03C6-5212-43E9-AA98-DA4E811CC197}" dt="2022-05-18T02:48:53.512" v="22"/>
          <ac:cxnSpMkLst>
            <pc:docMk/>
            <pc:sldMk cId="109857222" sldId="256"/>
            <ac:cxnSpMk id="40" creationId="{E7A7CD63-7EC3-44F3-95D0-595C4019FF24}"/>
          </ac:cxnSpMkLst>
        </pc:cxnChg>
      </pc:sldChg>
      <pc:sldChg chg="modSp new">
        <pc:chgData name="Valuka Wijayagunawardene" userId="S::valuka@apiit.lk::f60bee30-c92c-4092-8c95-3000cb9bb1a9" providerId="AD" clId="Web-{71AB03C6-5212-43E9-AA98-DA4E811CC197}" dt="2022-05-18T04:36:17.370" v="398" actId="20577"/>
        <pc:sldMkLst>
          <pc:docMk/>
          <pc:sldMk cId="4129429122" sldId="257"/>
        </pc:sldMkLst>
        <pc:spChg chg="mod">
          <ac:chgData name="Valuka Wijayagunawardene" userId="S::valuka@apiit.lk::f60bee30-c92c-4092-8c95-3000cb9bb1a9" providerId="AD" clId="Web-{71AB03C6-5212-43E9-AA98-DA4E811CC197}" dt="2022-05-18T04:36:17.370" v="398" actId="20577"/>
          <ac:spMkLst>
            <pc:docMk/>
            <pc:sldMk cId="4129429122" sldId="257"/>
            <ac:spMk id="2" creationId="{3E1AFF19-AB49-4FDA-65F9-635B5B0BB579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2:51:33.750" v="66" actId="20577"/>
          <ac:spMkLst>
            <pc:docMk/>
            <pc:sldMk cId="4129429122" sldId="257"/>
            <ac:spMk id="3" creationId="{8E7F4C73-C7B1-86E2-0AA9-E307B9C982FB}"/>
          </ac:spMkLst>
        </pc:spChg>
      </pc:sldChg>
      <pc:sldChg chg="addSp modSp new">
        <pc:chgData name="Valuka Wijayagunawardene" userId="S::valuka@apiit.lk::f60bee30-c92c-4092-8c95-3000cb9bb1a9" providerId="AD" clId="Web-{71AB03C6-5212-43E9-AA98-DA4E811CC197}" dt="2022-05-18T02:57:44.555" v="159" actId="1076"/>
        <pc:sldMkLst>
          <pc:docMk/>
          <pc:sldMk cId="643474175" sldId="258"/>
        </pc:sldMkLst>
        <pc:spChg chg="mod">
          <ac:chgData name="Valuka Wijayagunawardene" userId="S::valuka@apiit.lk::f60bee30-c92c-4092-8c95-3000cb9bb1a9" providerId="AD" clId="Web-{71AB03C6-5212-43E9-AA98-DA4E811CC197}" dt="2022-05-18T02:53:15.940" v="71" actId="20577"/>
          <ac:spMkLst>
            <pc:docMk/>
            <pc:sldMk cId="643474175" sldId="258"/>
            <ac:spMk id="2" creationId="{364B1947-CB47-CE36-770F-BB000E2FBF0B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2:56:32.663" v="137" actId="20577"/>
          <ac:spMkLst>
            <pc:docMk/>
            <pc:sldMk cId="643474175" sldId="258"/>
            <ac:spMk id="3" creationId="{E3783ABD-E0C7-871B-2D54-DB17A5714019}"/>
          </ac:spMkLst>
        </pc:spChg>
        <pc:picChg chg="add mod">
          <ac:chgData name="Valuka Wijayagunawardene" userId="S::valuka@apiit.lk::f60bee30-c92c-4092-8c95-3000cb9bb1a9" providerId="AD" clId="Web-{71AB03C6-5212-43E9-AA98-DA4E811CC197}" dt="2022-05-18T02:57:44.555" v="159" actId="1076"/>
          <ac:picMkLst>
            <pc:docMk/>
            <pc:sldMk cId="643474175" sldId="258"/>
            <ac:picMk id="4" creationId="{1A35EAD5-D6D2-06C7-63BB-A94CECA24415}"/>
          </ac:picMkLst>
        </pc:picChg>
      </pc:sldChg>
      <pc:sldChg chg="modSp new">
        <pc:chgData name="Valuka Wijayagunawardene" userId="S::valuka@apiit.lk::f60bee30-c92c-4092-8c95-3000cb9bb1a9" providerId="AD" clId="Web-{71AB03C6-5212-43E9-AA98-DA4E811CC197}" dt="2022-05-18T03:08:00.537" v="176" actId="20577"/>
        <pc:sldMkLst>
          <pc:docMk/>
          <pc:sldMk cId="574537423" sldId="259"/>
        </pc:sldMkLst>
        <pc:spChg chg="mod">
          <ac:chgData name="Valuka Wijayagunawardene" userId="S::valuka@apiit.lk::f60bee30-c92c-4092-8c95-3000cb9bb1a9" providerId="AD" clId="Web-{71AB03C6-5212-43E9-AA98-DA4E811CC197}" dt="2022-05-18T03:01:38.685" v="169" actId="20577"/>
          <ac:spMkLst>
            <pc:docMk/>
            <pc:sldMk cId="574537423" sldId="259"/>
            <ac:spMk id="2" creationId="{568CADAD-603A-2C83-B4FE-2EB066599DDE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3:08:00.537" v="176" actId="20577"/>
          <ac:spMkLst>
            <pc:docMk/>
            <pc:sldMk cId="574537423" sldId="259"/>
            <ac:spMk id="3" creationId="{AB949A30-BB75-F90A-A766-226AA96B06CB}"/>
          </ac:spMkLst>
        </pc:spChg>
      </pc:sldChg>
      <pc:sldChg chg="addSp modSp new mod setBg addAnim">
        <pc:chgData name="Valuka Wijayagunawardene" userId="S::valuka@apiit.lk::f60bee30-c92c-4092-8c95-3000cb9bb1a9" providerId="AD" clId="Web-{71AB03C6-5212-43E9-AA98-DA4E811CC197}" dt="2022-05-18T03:28:25.708" v="186"/>
        <pc:sldMkLst>
          <pc:docMk/>
          <pc:sldMk cId="3957702367" sldId="260"/>
        </pc:sldMkLst>
        <pc:spChg chg="mod">
          <ac:chgData name="Valuka Wijayagunawardene" userId="S::valuka@apiit.lk::f60bee30-c92c-4092-8c95-3000cb9bb1a9" providerId="AD" clId="Web-{71AB03C6-5212-43E9-AA98-DA4E811CC197}" dt="2022-05-18T03:28:25.708" v="185"/>
          <ac:spMkLst>
            <pc:docMk/>
            <pc:sldMk cId="3957702367" sldId="260"/>
            <ac:spMk id="2" creationId="{37B0B4D0-5742-6B9F-222D-E58345FEAA4E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3:28:25.708" v="185"/>
          <ac:spMkLst>
            <pc:docMk/>
            <pc:sldMk cId="3957702367" sldId="260"/>
            <ac:spMk id="3" creationId="{8F13E1C9-E411-EEE9-31DE-D70A2D8E2AEA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3:28:25.708" v="185"/>
          <ac:spMkLst>
            <pc:docMk/>
            <pc:sldMk cId="3957702367" sldId="260"/>
            <ac:spMk id="9" creationId="{94C5663A-0CE3-4AEE-B47E-FB68D9EBFE1A}"/>
          </ac:spMkLst>
        </pc:spChg>
        <pc:picChg chg="add">
          <ac:chgData name="Valuka Wijayagunawardene" userId="S::valuka@apiit.lk::f60bee30-c92c-4092-8c95-3000cb9bb1a9" providerId="AD" clId="Web-{71AB03C6-5212-43E9-AA98-DA4E811CC197}" dt="2022-05-18T03:28:25.708" v="185"/>
          <ac:picMkLst>
            <pc:docMk/>
            <pc:sldMk cId="3957702367" sldId="260"/>
            <ac:picMk id="5" creationId="{6E019791-49D5-FF6E-9ABD-698301BBA5A5}"/>
          </ac:picMkLst>
        </pc:picChg>
      </pc:sldChg>
      <pc:sldChg chg="addSp delSp modSp new mod setBg">
        <pc:chgData name="Valuka Wijayagunawardene" userId="S::valuka@apiit.lk::f60bee30-c92c-4092-8c95-3000cb9bb1a9" providerId="AD" clId="Web-{71AB03C6-5212-43E9-AA98-DA4E811CC197}" dt="2022-05-18T03:50:55.323" v="209"/>
        <pc:sldMkLst>
          <pc:docMk/>
          <pc:sldMk cId="3848290947" sldId="261"/>
        </pc:sldMkLst>
        <pc:spChg chg="mod">
          <ac:chgData name="Valuka Wijayagunawardene" userId="S::valuka@apiit.lk::f60bee30-c92c-4092-8c95-3000cb9bb1a9" providerId="AD" clId="Web-{71AB03C6-5212-43E9-AA98-DA4E811CC197}" dt="2022-05-18T03:50:55.323" v="209"/>
          <ac:spMkLst>
            <pc:docMk/>
            <pc:sldMk cId="3848290947" sldId="261"/>
            <ac:spMk id="2" creationId="{13C1C957-3234-3FD0-9D73-280D7B1CF429}"/>
          </ac:spMkLst>
        </pc:spChg>
        <pc:spChg chg="del">
          <ac:chgData name="Valuka Wijayagunawardene" userId="S::valuka@apiit.lk::f60bee30-c92c-4092-8c95-3000cb9bb1a9" providerId="AD" clId="Web-{71AB03C6-5212-43E9-AA98-DA4E811CC197}" dt="2022-05-18T03:50:55.323" v="209"/>
          <ac:spMkLst>
            <pc:docMk/>
            <pc:sldMk cId="3848290947" sldId="261"/>
            <ac:spMk id="3" creationId="{16F6D1BB-930E-8DA7-83B2-06C7E300FA35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3:50:55.323" v="209"/>
          <ac:spMkLst>
            <pc:docMk/>
            <pc:sldMk cId="3848290947" sldId="261"/>
            <ac:spMk id="10" creationId="{0D57E7FA-E8FC-45AC-868F-CDC8144939D6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3:50:55.323" v="209"/>
          <ac:spMkLst>
            <pc:docMk/>
            <pc:sldMk cId="3848290947" sldId="261"/>
            <ac:spMk id="12" creationId="{B7BD7FCF-A254-4A97-A15C-319B67622677}"/>
          </ac:spMkLst>
        </pc:spChg>
        <pc:spChg chg="add">
          <ac:chgData name="Valuka Wijayagunawardene" userId="S::valuka@apiit.lk::f60bee30-c92c-4092-8c95-3000cb9bb1a9" providerId="AD" clId="Web-{71AB03C6-5212-43E9-AA98-DA4E811CC197}" dt="2022-05-18T03:50:55.323" v="209"/>
          <ac:spMkLst>
            <pc:docMk/>
            <pc:sldMk cId="3848290947" sldId="261"/>
            <ac:spMk id="14" creationId="{52FFAF72-6204-4676-9C6F-9A4CC4D91805}"/>
          </ac:spMkLst>
        </pc:spChg>
        <pc:picChg chg="add">
          <ac:chgData name="Valuka Wijayagunawardene" userId="S::valuka@apiit.lk::f60bee30-c92c-4092-8c95-3000cb9bb1a9" providerId="AD" clId="Web-{71AB03C6-5212-43E9-AA98-DA4E811CC197}" dt="2022-05-18T03:50:55.323" v="209"/>
          <ac:picMkLst>
            <pc:docMk/>
            <pc:sldMk cId="3848290947" sldId="261"/>
            <ac:picMk id="7" creationId="{6A4EF837-BA16-F05A-B9DF-FE8B9314C86D}"/>
          </ac:picMkLst>
        </pc:picChg>
      </pc:sldChg>
      <pc:sldChg chg="modSp new">
        <pc:chgData name="Valuka Wijayagunawardene" userId="S::valuka@apiit.lk::f60bee30-c92c-4092-8c95-3000cb9bb1a9" providerId="AD" clId="Web-{71AB03C6-5212-43E9-AA98-DA4E811CC197}" dt="2022-05-18T03:51:54.809" v="226" actId="20577"/>
        <pc:sldMkLst>
          <pc:docMk/>
          <pc:sldMk cId="3941700159" sldId="262"/>
        </pc:sldMkLst>
        <pc:spChg chg="mod">
          <ac:chgData name="Valuka Wijayagunawardene" userId="S::valuka@apiit.lk::f60bee30-c92c-4092-8c95-3000cb9bb1a9" providerId="AD" clId="Web-{71AB03C6-5212-43E9-AA98-DA4E811CC197}" dt="2022-05-18T03:51:30.433" v="220" actId="20577"/>
          <ac:spMkLst>
            <pc:docMk/>
            <pc:sldMk cId="3941700159" sldId="262"/>
            <ac:spMk id="2" creationId="{2574F987-3704-B0E4-0DCB-0FC40FDB0914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3:51:54.809" v="226" actId="20577"/>
          <ac:spMkLst>
            <pc:docMk/>
            <pc:sldMk cId="3941700159" sldId="262"/>
            <ac:spMk id="3" creationId="{01676444-3FFC-CEFB-2F65-F7DC406B5562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22:40.863" v="247" actId="20577"/>
        <pc:sldMkLst>
          <pc:docMk/>
          <pc:sldMk cId="3730739682" sldId="263"/>
        </pc:sldMkLst>
        <pc:spChg chg="mod">
          <ac:chgData name="Valuka Wijayagunawardene" userId="S::valuka@apiit.lk::f60bee30-c92c-4092-8c95-3000cb9bb1a9" providerId="AD" clId="Web-{71AB03C6-5212-43E9-AA98-DA4E811CC197}" dt="2022-05-18T04:21:31.315" v="236" actId="20577"/>
          <ac:spMkLst>
            <pc:docMk/>
            <pc:sldMk cId="3730739682" sldId="263"/>
            <ac:spMk id="2" creationId="{52C42D1A-4CDD-2305-1397-68D9AE9E136E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22:40.863" v="247" actId="20577"/>
          <ac:spMkLst>
            <pc:docMk/>
            <pc:sldMk cId="3730739682" sldId="263"/>
            <ac:spMk id="3" creationId="{BCE353CA-DFB3-E880-D93D-202C0804B83C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25:39.540" v="291" actId="20577"/>
        <pc:sldMkLst>
          <pc:docMk/>
          <pc:sldMk cId="4292724598" sldId="264"/>
        </pc:sldMkLst>
        <pc:spChg chg="mod">
          <ac:chgData name="Valuka Wijayagunawardene" userId="S::valuka@apiit.lk::f60bee30-c92c-4092-8c95-3000cb9bb1a9" providerId="AD" clId="Web-{71AB03C6-5212-43E9-AA98-DA4E811CC197}" dt="2022-05-18T04:24:10.241" v="255" actId="20577"/>
          <ac:spMkLst>
            <pc:docMk/>
            <pc:sldMk cId="4292724598" sldId="264"/>
            <ac:spMk id="2" creationId="{7AA3A0F1-495B-765A-06FA-105365F6B001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25:39.540" v="291" actId="20577"/>
          <ac:spMkLst>
            <pc:docMk/>
            <pc:sldMk cId="4292724598" sldId="264"/>
            <ac:spMk id="3" creationId="{C47141FF-C64F-DE9A-CC60-6F1920F547DE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28:17.810" v="311" actId="20577"/>
        <pc:sldMkLst>
          <pc:docMk/>
          <pc:sldMk cId="1858715169" sldId="265"/>
        </pc:sldMkLst>
        <pc:spChg chg="mod">
          <ac:chgData name="Valuka Wijayagunawardene" userId="S::valuka@apiit.lk::f60bee30-c92c-4092-8c95-3000cb9bb1a9" providerId="AD" clId="Web-{71AB03C6-5212-43E9-AA98-DA4E811CC197}" dt="2022-05-18T04:26:39.120" v="303" actId="20577"/>
          <ac:spMkLst>
            <pc:docMk/>
            <pc:sldMk cId="1858715169" sldId="265"/>
            <ac:spMk id="2" creationId="{0B2892FF-6135-1CA3-6734-BDA5D55A96FF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28:17.810" v="311" actId="20577"/>
          <ac:spMkLst>
            <pc:docMk/>
            <pc:sldMk cId="1858715169" sldId="265"/>
            <ac:spMk id="3" creationId="{1032ACF7-3B8D-B13B-5309-0AB44123A607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30:46.252" v="336" actId="20577"/>
        <pc:sldMkLst>
          <pc:docMk/>
          <pc:sldMk cId="3285724087" sldId="266"/>
        </pc:sldMkLst>
        <pc:spChg chg="mod">
          <ac:chgData name="Valuka Wijayagunawardene" userId="S::valuka@apiit.lk::f60bee30-c92c-4092-8c95-3000cb9bb1a9" providerId="AD" clId="Web-{71AB03C6-5212-43E9-AA98-DA4E811CC197}" dt="2022-05-18T04:29:58.766" v="317" actId="20577"/>
          <ac:spMkLst>
            <pc:docMk/>
            <pc:sldMk cId="3285724087" sldId="266"/>
            <ac:spMk id="2" creationId="{5756F15C-664A-8F71-5718-216A483A47ED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0:46.252" v="336" actId="20577"/>
          <ac:spMkLst>
            <pc:docMk/>
            <pc:sldMk cId="3285724087" sldId="266"/>
            <ac:spMk id="3" creationId="{5811F9A1-CC2F-B53C-5245-76B6B0FFDD97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31:37.050" v="353" actId="20577"/>
        <pc:sldMkLst>
          <pc:docMk/>
          <pc:sldMk cId="4082134413" sldId="267"/>
        </pc:sldMkLst>
        <pc:spChg chg="mod">
          <ac:chgData name="Valuka Wijayagunawardene" userId="S::valuka@apiit.lk::f60bee30-c92c-4092-8c95-3000cb9bb1a9" providerId="AD" clId="Web-{71AB03C6-5212-43E9-AA98-DA4E811CC197}" dt="2022-05-18T04:30:56.377" v="350" actId="20577"/>
          <ac:spMkLst>
            <pc:docMk/>
            <pc:sldMk cId="4082134413" sldId="267"/>
            <ac:spMk id="2" creationId="{B9297017-22EF-DB91-9641-C0022915718B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1:37.050" v="353" actId="20577"/>
          <ac:spMkLst>
            <pc:docMk/>
            <pc:sldMk cId="4082134413" sldId="267"/>
            <ac:spMk id="3" creationId="{2D721D04-B3F6-FB5C-C8DB-9444C1F56D42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33:25.646" v="367" actId="20577"/>
        <pc:sldMkLst>
          <pc:docMk/>
          <pc:sldMk cId="3308995051" sldId="268"/>
        </pc:sldMkLst>
        <pc:spChg chg="mod">
          <ac:chgData name="Valuka Wijayagunawardene" userId="S::valuka@apiit.lk::f60bee30-c92c-4092-8c95-3000cb9bb1a9" providerId="AD" clId="Web-{71AB03C6-5212-43E9-AA98-DA4E811CC197}" dt="2022-05-18T04:32:19.067" v="359" actId="20577"/>
          <ac:spMkLst>
            <pc:docMk/>
            <pc:sldMk cId="3308995051" sldId="268"/>
            <ac:spMk id="2" creationId="{E2F694F0-1758-602F-35F2-77F2C45E4F4F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3:25.646" v="367" actId="20577"/>
          <ac:spMkLst>
            <pc:docMk/>
            <pc:sldMk cId="3308995051" sldId="268"/>
            <ac:spMk id="3" creationId="{6C5EE1AF-C8FA-1DB4-57EF-4D78A41B65E5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34:34.023" v="392" actId="14100"/>
        <pc:sldMkLst>
          <pc:docMk/>
          <pc:sldMk cId="1123795590" sldId="269"/>
        </pc:sldMkLst>
        <pc:spChg chg="mod">
          <ac:chgData name="Valuka Wijayagunawardene" userId="S::valuka@apiit.lk::f60bee30-c92c-4092-8c95-3000cb9bb1a9" providerId="AD" clId="Web-{71AB03C6-5212-43E9-AA98-DA4E811CC197}" dt="2022-05-18T04:33:38.475" v="376" actId="20577"/>
          <ac:spMkLst>
            <pc:docMk/>
            <pc:sldMk cId="1123795590" sldId="269"/>
            <ac:spMk id="2" creationId="{4E959F41-1590-6197-1017-3A320E739298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4:34.023" v="392" actId="14100"/>
          <ac:spMkLst>
            <pc:docMk/>
            <pc:sldMk cId="1123795590" sldId="269"/>
            <ac:spMk id="3" creationId="{B7927981-EA32-C9C3-5583-9E9CC197A07D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5:44:16.111" v="523" actId="20577"/>
        <pc:sldMkLst>
          <pc:docMk/>
          <pc:sldMk cId="2122133683" sldId="270"/>
        </pc:sldMkLst>
        <pc:spChg chg="mod">
          <ac:chgData name="Valuka Wijayagunawardene" userId="S::valuka@apiit.lk::f60bee30-c92c-4092-8c95-3000cb9bb1a9" providerId="AD" clId="Web-{71AB03C6-5212-43E9-AA98-DA4E811CC197}" dt="2022-05-18T05:43:04.688" v="477" actId="20577"/>
          <ac:spMkLst>
            <pc:docMk/>
            <pc:sldMk cId="2122133683" sldId="270"/>
            <ac:spMk id="2" creationId="{320F83D3-1506-381B-F5A6-7AD71DB36EFC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5:44:16.111" v="523" actId="20577"/>
          <ac:spMkLst>
            <pc:docMk/>
            <pc:sldMk cId="2122133683" sldId="270"/>
            <ac:spMk id="3" creationId="{293DFFFB-96FA-A375-8F88-B953606CB1CD}"/>
          </ac:spMkLst>
        </pc:spChg>
      </pc:sldChg>
      <pc:sldChg chg="modSp new">
        <pc:chgData name="Valuka Wijayagunawardene" userId="S::valuka@apiit.lk::f60bee30-c92c-4092-8c95-3000cb9bb1a9" providerId="AD" clId="Web-{71AB03C6-5212-43E9-AA98-DA4E811CC197}" dt="2022-05-18T04:36:44.371" v="410" actId="20577"/>
        <pc:sldMkLst>
          <pc:docMk/>
          <pc:sldMk cId="3308445553" sldId="271"/>
        </pc:sldMkLst>
        <pc:spChg chg="mod">
          <ac:chgData name="Valuka Wijayagunawardene" userId="S::valuka@apiit.lk::f60bee30-c92c-4092-8c95-3000cb9bb1a9" providerId="AD" clId="Web-{71AB03C6-5212-43E9-AA98-DA4E811CC197}" dt="2022-05-18T04:36:30.933" v="408" actId="20577"/>
          <ac:spMkLst>
            <pc:docMk/>
            <pc:sldMk cId="3308445553" sldId="271"/>
            <ac:spMk id="2" creationId="{77EBE65A-23F5-0720-191D-2FE6A0EA0353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6:44.371" v="410" actId="20577"/>
          <ac:spMkLst>
            <pc:docMk/>
            <pc:sldMk cId="3308445553" sldId="271"/>
            <ac:spMk id="3" creationId="{F3FA4E5A-7845-705B-8603-AF3025FD00AD}"/>
          </ac:spMkLst>
        </pc:spChg>
      </pc:sldChg>
      <pc:sldChg chg="addSp delSp modSp new">
        <pc:chgData name="Valuka Wijayagunawardene" userId="S::valuka@apiit.lk::f60bee30-c92c-4092-8c95-3000cb9bb1a9" providerId="AD" clId="Web-{71AB03C6-5212-43E9-AA98-DA4E811CC197}" dt="2022-05-18T04:38:29.780" v="425" actId="14100"/>
        <pc:sldMkLst>
          <pc:docMk/>
          <pc:sldMk cId="1456694253" sldId="272"/>
        </pc:sldMkLst>
        <pc:spChg chg="mod">
          <ac:chgData name="Valuka Wijayagunawardene" userId="S::valuka@apiit.lk::f60bee30-c92c-4092-8c95-3000cb9bb1a9" providerId="AD" clId="Web-{71AB03C6-5212-43E9-AA98-DA4E811CC197}" dt="2022-05-18T04:38:04.920" v="417" actId="20577"/>
          <ac:spMkLst>
            <pc:docMk/>
            <pc:sldMk cId="1456694253" sldId="272"/>
            <ac:spMk id="2" creationId="{E52D04CF-2F86-EE37-4FAE-2A3282D34DFA}"/>
          </ac:spMkLst>
        </pc:spChg>
        <pc:spChg chg="del">
          <ac:chgData name="Valuka Wijayagunawardene" userId="S::valuka@apiit.lk::f60bee30-c92c-4092-8c95-3000cb9bb1a9" providerId="AD" clId="Web-{71AB03C6-5212-43E9-AA98-DA4E811CC197}" dt="2022-05-18T04:38:06.295" v="418"/>
          <ac:spMkLst>
            <pc:docMk/>
            <pc:sldMk cId="1456694253" sldId="272"/>
            <ac:spMk id="3" creationId="{A3963FDB-7F01-D00F-799F-0FE7DF3C2AEF}"/>
          </ac:spMkLst>
        </pc:spChg>
        <pc:picChg chg="add mod ord">
          <ac:chgData name="Valuka Wijayagunawardene" userId="S::valuka@apiit.lk::f60bee30-c92c-4092-8c95-3000cb9bb1a9" providerId="AD" clId="Web-{71AB03C6-5212-43E9-AA98-DA4E811CC197}" dt="2022-05-18T04:38:29.780" v="425" actId="14100"/>
          <ac:picMkLst>
            <pc:docMk/>
            <pc:sldMk cId="1456694253" sldId="272"/>
            <ac:picMk id="4" creationId="{8DE2AE3B-BDF4-F241-A0F9-2F49847EC2BD}"/>
          </ac:picMkLst>
        </pc:picChg>
        <pc:picChg chg="add mod">
          <ac:chgData name="Valuka Wijayagunawardene" userId="S::valuka@apiit.lk::f60bee30-c92c-4092-8c95-3000cb9bb1a9" providerId="AD" clId="Web-{71AB03C6-5212-43E9-AA98-DA4E811CC197}" dt="2022-05-18T04:38:25.780" v="424" actId="1076"/>
          <ac:picMkLst>
            <pc:docMk/>
            <pc:sldMk cId="1456694253" sldId="272"/>
            <ac:picMk id="5" creationId="{58C13209-BFA3-873E-65F3-33705ECC54E7}"/>
          </ac:picMkLst>
        </pc:picChg>
      </pc:sldChg>
      <pc:sldChg chg="modSp new">
        <pc:chgData name="Valuka Wijayagunawardene" userId="S::valuka@apiit.lk::f60bee30-c92c-4092-8c95-3000cb9bb1a9" providerId="AD" clId="Web-{71AB03C6-5212-43E9-AA98-DA4E811CC197}" dt="2022-05-18T04:39:41.938" v="434" actId="20577"/>
        <pc:sldMkLst>
          <pc:docMk/>
          <pc:sldMk cId="1712760876" sldId="273"/>
        </pc:sldMkLst>
        <pc:spChg chg="mod">
          <ac:chgData name="Valuka Wijayagunawardene" userId="S::valuka@apiit.lk::f60bee30-c92c-4092-8c95-3000cb9bb1a9" providerId="AD" clId="Web-{71AB03C6-5212-43E9-AA98-DA4E811CC197}" dt="2022-05-18T04:39:23.984" v="430" actId="20577"/>
          <ac:spMkLst>
            <pc:docMk/>
            <pc:sldMk cId="1712760876" sldId="273"/>
            <ac:spMk id="2" creationId="{A3C8508C-9939-0B4B-75E5-8A2D156558C2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39:41.938" v="434" actId="20577"/>
          <ac:spMkLst>
            <pc:docMk/>
            <pc:sldMk cId="1712760876" sldId="273"/>
            <ac:spMk id="3" creationId="{00DFF766-AE8F-47FC-9463-7699720C4E06}"/>
          </ac:spMkLst>
        </pc:spChg>
      </pc:sldChg>
      <pc:sldChg chg="addSp modSp new">
        <pc:chgData name="Valuka Wijayagunawardene" userId="S::valuka@apiit.lk::f60bee30-c92c-4092-8c95-3000cb9bb1a9" providerId="AD" clId="Web-{71AB03C6-5212-43E9-AA98-DA4E811CC197}" dt="2022-05-18T04:41:20.003" v="458" actId="14100"/>
        <pc:sldMkLst>
          <pc:docMk/>
          <pc:sldMk cId="1289664525" sldId="274"/>
        </pc:sldMkLst>
        <pc:spChg chg="mod">
          <ac:chgData name="Valuka Wijayagunawardene" userId="S::valuka@apiit.lk::f60bee30-c92c-4092-8c95-3000cb9bb1a9" providerId="AD" clId="Web-{71AB03C6-5212-43E9-AA98-DA4E811CC197}" dt="2022-05-18T04:40:04.142" v="439" actId="20577"/>
          <ac:spMkLst>
            <pc:docMk/>
            <pc:sldMk cId="1289664525" sldId="274"/>
            <ac:spMk id="2" creationId="{AC7BC718-F16B-FAE6-C652-B8DC53AEAD22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40:56.440" v="453" actId="20577"/>
          <ac:spMkLst>
            <pc:docMk/>
            <pc:sldMk cId="1289664525" sldId="274"/>
            <ac:spMk id="3" creationId="{CD77157B-A60E-3514-2A30-03F8E1AC54FC}"/>
          </ac:spMkLst>
        </pc:spChg>
        <pc:picChg chg="add mod ord">
          <ac:chgData name="Valuka Wijayagunawardene" userId="S::valuka@apiit.lk::f60bee30-c92c-4092-8c95-3000cb9bb1a9" providerId="AD" clId="Web-{71AB03C6-5212-43E9-AA98-DA4E811CC197}" dt="2022-05-18T04:41:20.003" v="458" actId="14100"/>
          <ac:picMkLst>
            <pc:docMk/>
            <pc:sldMk cId="1289664525" sldId="274"/>
            <ac:picMk id="4" creationId="{71EDD341-253E-03EB-FC54-1E458522D89F}"/>
          </ac:picMkLst>
        </pc:picChg>
      </pc:sldChg>
      <pc:sldChg chg="addSp modSp new">
        <pc:chgData name="Valuka Wijayagunawardene" userId="S::valuka@apiit.lk::f60bee30-c92c-4092-8c95-3000cb9bb1a9" providerId="AD" clId="Web-{71AB03C6-5212-43E9-AA98-DA4E811CC197}" dt="2022-05-18T04:43:07.819" v="475" actId="1076"/>
        <pc:sldMkLst>
          <pc:docMk/>
          <pc:sldMk cId="2492454926" sldId="275"/>
        </pc:sldMkLst>
        <pc:spChg chg="mod">
          <ac:chgData name="Valuka Wijayagunawardene" userId="S::valuka@apiit.lk::f60bee30-c92c-4092-8c95-3000cb9bb1a9" providerId="AD" clId="Web-{71AB03C6-5212-43E9-AA98-DA4E811CC197}" dt="2022-05-18T04:41:54.457" v="464" actId="20577"/>
          <ac:spMkLst>
            <pc:docMk/>
            <pc:sldMk cId="2492454926" sldId="275"/>
            <ac:spMk id="2" creationId="{E1F189D9-DD92-2B24-308B-68B953C5158B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4:42:59.615" v="472" actId="20577"/>
          <ac:spMkLst>
            <pc:docMk/>
            <pc:sldMk cId="2492454926" sldId="275"/>
            <ac:spMk id="3" creationId="{94BE46CE-8788-AD27-FBAD-493B89455BAB}"/>
          </ac:spMkLst>
        </pc:spChg>
        <pc:picChg chg="add mod">
          <ac:chgData name="Valuka Wijayagunawardene" userId="S::valuka@apiit.lk::f60bee30-c92c-4092-8c95-3000cb9bb1a9" providerId="AD" clId="Web-{71AB03C6-5212-43E9-AA98-DA4E811CC197}" dt="2022-05-18T04:43:07.819" v="475" actId="1076"/>
          <ac:picMkLst>
            <pc:docMk/>
            <pc:sldMk cId="2492454926" sldId="275"/>
            <ac:picMk id="4" creationId="{4B113EE6-BA7A-695F-FAA7-B14CF307DB4E}"/>
          </ac:picMkLst>
        </pc:picChg>
      </pc:sldChg>
      <pc:sldChg chg="modSp new">
        <pc:chgData name="Valuka Wijayagunawardene" userId="S::valuka@apiit.lk::f60bee30-c92c-4092-8c95-3000cb9bb1a9" providerId="AD" clId="Web-{71AB03C6-5212-43E9-AA98-DA4E811CC197}" dt="2022-05-18T05:47:49.787" v="537" actId="20577"/>
        <pc:sldMkLst>
          <pc:docMk/>
          <pc:sldMk cId="1118720221" sldId="276"/>
        </pc:sldMkLst>
        <pc:spChg chg="mod">
          <ac:chgData name="Valuka Wijayagunawardene" userId="S::valuka@apiit.lk::f60bee30-c92c-4092-8c95-3000cb9bb1a9" providerId="AD" clId="Web-{71AB03C6-5212-43E9-AA98-DA4E811CC197}" dt="2022-05-18T05:43:38.220" v="516" actId="20577"/>
          <ac:spMkLst>
            <pc:docMk/>
            <pc:sldMk cId="1118720221" sldId="276"/>
            <ac:spMk id="2" creationId="{86C7D46E-8709-7CE5-E727-47A8F2B54896}"/>
          </ac:spMkLst>
        </pc:spChg>
        <pc:spChg chg="mod">
          <ac:chgData name="Valuka Wijayagunawardene" userId="S::valuka@apiit.lk::f60bee30-c92c-4092-8c95-3000cb9bb1a9" providerId="AD" clId="Web-{71AB03C6-5212-43E9-AA98-DA4E811CC197}" dt="2022-05-18T05:47:49.787" v="537" actId="20577"/>
          <ac:spMkLst>
            <pc:docMk/>
            <pc:sldMk cId="1118720221" sldId="276"/>
            <ac:spMk id="3" creationId="{B3E9A1D4-861C-DB74-D610-5804CC593678}"/>
          </ac:spMkLst>
        </pc:spChg>
      </pc:sldChg>
      <pc:sldMasterChg chg="add del addSldLayout delSldLayout">
        <pc:chgData name="Valuka Wijayagunawardene" userId="S::valuka@apiit.lk::f60bee30-c92c-4092-8c95-3000cb9bb1a9" providerId="AD" clId="Web-{71AB03C6-5212-43E9-AA98-DA4E811CC197}" dt="2022-05-18T02:50:11.420" v="31"/>
        <pc:sldMasterMkLst>
          <pc:docMk/>
          <pc:sldMasterMk cId="2460954070" sldId="2147483660"/>
        </pc:sldMasterMkLst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8:32.762" v="14"/>
        <pc:sldMasterMkLst>
          <pc:docMk/>
          <pc:sldMasterMk cId="1949069547" sldId="2147483685"/>
        </pc:sldMasterMkLst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288966575" sldId="214748367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374912424" sldId="214748367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2410291682" sldId="214748367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019702544" sldId="214748367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4018125380" sldId="214748367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1812387221" sldId="214748367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880873326" sldId="214748368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230068175" sldId="214748368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1556015345" sldId="214748368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1819345870" sldId="214748368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2.762" v="14"/>
          <pc:sldLayoutMkLst>
            <pc:docMk/>
            <pc:sldMasterMk cId="1949069547" sldId="2147483685"/>
            <pc:sldLayoutMk cId="3430904057" sldId="2147483684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50:11.342" v="30"/>
        <pc:sldMasterMkLst>
          <pc:docMk/>
          <pc:sldMasterMk cId="2184354994" sldId="2147483685"/>
        </pc:sldMasterMkLst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1246245047" sldId="214748367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366917788" sldId="214748367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605901420" sldId="214748367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3358561932" sldId="214748367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4008583732" sldId="214748367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370832877" sldId="214748367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651688317" sldId="214748368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1914287893" sldId="214748368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1432697685" sldId="214748368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2183316499" sldId="214748368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342" v="30"/>
          <pc:sldLayoutMkLst>
            <pc:docMk/>
            <pc:sldMasterMk cId="2184354994" sldId="2147483685"/>
            <pc:sldLayoutMk cId="3491853687" sldId="2147483684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8:37.965" v="16"/>
        <pc:sldMasterMkLst>
          <pc:docMk/>
          <pc:sldMasterMk cId="17594957" sldId="2147483698"/>
        </pc:sldMasterMkLst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364528227" sldId="214748368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519410021" sldId="214748368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755424233" sldId="214748368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173144990" sldId="214748369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166425124" sldId="214748369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594397808" sldId="214748369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1773106190" sldId="214748369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1005793414" sldId="214748369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3258414376" sldId="214748369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2765874930" sldId="214748369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37.965" v="16"/>
          <pc:sldLayoutMkLst>
            <pc:docMk/>
            <pc:sldMasterMk cId="17594957" sldId="2147483698"/>
            <pc:sldLayoutMk cId="929142042" sldId="2147483697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50:11.420" v="31"/>
        <pc:sldMasterMkLst>
          <pc:docMk/>
          <pc:sldMasterMk cId="2076191067" sldId="2147483712"/>
        </pc:sldMasterMkLst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2632798249" sldId="214748370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683233336" sldId="214748370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1340156463" sldId="214748370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922077748" sldId="214748370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3587948037" sldId="214748370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960250869" sldId="214748370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2208228429" sldId="214748370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3804592269" sldId="214748370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4160161038" sldId="214748370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1688118374" sldId="214748370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3764552906" sldId="214748371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50:11.420" v="31"/>
          <pc:sldLayoutMkLst>
            <pc:docMk/>
            <pc:sldMasterMk cId="2076191067" sldId="2147483712"/>
            <pc:sldLayoutMk cId="877389307" sldId="2147483711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9:51.295" v="26"/>
        <pc:sldMasterMkLst>
          <pc:docMk/>
          <pc:sldMasterMk cId="1233018481" sldId="2147483724"/>
        </pc:sldMasterMkLst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2945053864" sldId="214748371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215568789" sldId="214748371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1082215773" sldId="214748371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4258748776" sldId="214748371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2079567951" sldId="214748371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435349681" sldId="214748371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3556870539" sldId="214748371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1097096219" sldId="214748372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2006558392" sldId="214748372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753057448" sldId="214748372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51.295" v="26"/>
          <pc:sldLayoutMkLst>
            <pc:docMk/>
            <pc:sldMasterMk cId="1233018481" sldId="2147483724"/>
            <pc:sldLayoutMk cId="1848808002" sldId="2147483723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9:01.153" v="24"/>
        <pc:sldMasterMkLst>
          <pc:docMk/>
          <pc:sldMasterMk cId="2567790732" sldId="2147483724"/>
        </pc:sldMasterMkLst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464064094" sldId="214748371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4504727" sldId="214748371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167071026" sldId="214748371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220416956" sldId="214748371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425443429" sldId="214748371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456144275" sldId="214748371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970580372" sldId="214748371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848942550" sldId="214748372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1901752548" sldId="214748372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4160094933" sldId="214748372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9:01.153" v="24"/>
          <pc:sldLayoutMkLst>
            <pc:docMk/>
            <pc:sldMasterMk cId="2567790732" sldId="2147483724"/>
            <pc:sldLayoutMk cId="3295685386" sldId="2147483723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8:48.246" v="20"/>
        <pc:sldMasterMkLst>
          <pc:docMk/>
          <pc:sldMasterMk cId="1419668014" sldId="2147483738"/>
        </pc:sldMasterMkLst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2236393204" sldId="214748372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1411015730" sldId="214748372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683818715" sldId="214748372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2923715562" sldId="214748373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217108283" sldId="214748373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2509872296" sldId="214748373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1226994105" sldId="214748373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3342275944" sldId="214748373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1014557859" sldId="214748373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3539453361" sldId="214748373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48.246" v="20"/>
          <pc:sldLayoutMkLst>
            <pc:docMk/>
            <pc:sldMasterMk cId="1419668014" sldId="2147483738"/>
            <pc:sldLayoutMk cId="881452831" sldId="2147483737"/>
          </pc:sldLayoutMkLst>
        </pc:sldLayoutChg>
      </pc:sldMasterChg>
      <pc:sldMasterChg chg="add del addSldLayout delSldLayout">
        <pc:chgData name="Valuka Wijayagunawardene" userId="S::valuka@apiit.lk::f60bee30-c92c-4092-8c95-3000cb9bb1a9" providerId="AD" clId="Web-{71AB03C6-5212-43E9-AA98-DA4E811CC197}" dt="2022-05-18T02:48:53.512" v="22"/>
        <pc:sldMasterMkLst>
          <pc:docMk/>
          <pc:sldMasterMk cId="3751253945" sldId="2147483764"/>
        </pc:sldMasterMkLst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3075013610" sldId="2147483753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3265043283" sldId="2147483754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1899501749" sldId="2147483755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742810055" sldId="2147483756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879628958" sldId="2147483757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1666373844" sldId="2147483758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1258699528" sldId="2147483759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1701705762" sldId="2147483760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344561663" sldId="2147483761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3295240424" sldId="2147483762"/>
          </pc:sldLayoutMkLst>
        </pc:sldLayoutChg>
        <pc:sldLayoutChg chg="add del">
          <pc:chgData name="Valuka Wijayagunawardene" userId="S::valuka@apiit.lk::f60bee30-c92c-4092-8c95-3000cb9bb1a9" providerId="AD" clId="Web-{71AB03C6-5212-43E9-AA98-DA4E811CC197}" dt="2022-05-18T02:48:53.512" v="22"/>
          <pc:sldLayoutMkLst>
            <pc:docMk/>
            <pc:sldMasterMk cId="3751253945" sldId="2147483764"/>
            <pc:sldLayoutMk cId="3580777063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eveloper.mozilla.org/en-US/docs/Learn/CSS/CSS_layout/Media_quer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alfavicongenerato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tb-1MWg44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engage-and-retain/web-app-manifest/" TargetMode="External"/><Relationship Id="rId7" Type="http://schemas.openxmlformats.org/officeDocument/2006/relationships/hyperlink" Target="https://www.w3.org/TR/appmanifest/" TargetMode="External"/><Relationship Id="rId2" Type="http://schemas.openxmlformats.org/officeDocument/2006/relationships/hyperlink" Target="https://developer.mozilla.org/en-US/docs/Web/CSS/Media_Queries/Using_media_qu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app-install-banners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progressive-web-app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hatwebcando.toda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3">
            <a:extLst>
              <a:ext uri="{FF2B5EF4-FFF2-40B4-BE49-F238E27FC236}">
                <a16:creationId xmlns:a16="http://schemas.microsoft.com/office/drawing/2014/main" id="{E8EDC97B-DA6E-3DEE-8916-739EDAE34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7" r="-2" b="16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4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Progressive Web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0B4D0-5742-6B9F-222D-E58345FE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E1C9-E411-EEE9-31DE-D70A2D8E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2"/>
              </a:rPr>
              <a:t>https://developer.mozilla.org/en-US/docs/Learn/CSS/CSS_layout/Media_queries</a:t>
            </a:r>
            <a:endParaRPr lang="en-US" sz="200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6E019791-49D5-FF6E-9ABD-698301BBA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0" r="11944" b="8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77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C957-3234-3FD0-9D73-280D7B1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/>
              <a:t>Favicons(home page images) and web manifest</a:t>
            </a: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6A4EF837-BA16-F05A-B9DF-FE8B9314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9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F987-3704-B0E4-0DCB-0FC40FDB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icons and Launch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6444-3FFC-CEFB-2F65-F7DC406B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Apple invention originally, from when third party apps were all web-based</a:t>
            </a:r>
          </a:p>
          <a:p>
            <a:r>
              <a:rPr lang="en-US" dirty="0">
                <a:ea typeface="+mn-lt"/>
                <a:cs typeface="+mn-lt"/>
              </a:rPr>
              <a:t>At their most basic level, they allow a website to specify a custom icon which should be shown when the page is added to the Home Screen</a:t>
            </a:r>
          </a:p>
          <a:p>
            <a:r>
              <a:rPr lang="en-US" dirty="0">
                <a:ea typeface="+mn-lt"/>
                <a:cs typeface="+mn-lt"/>
              </a:rPr>
              <a:t>Further parts allow the page to </a:t>
            </a:r>
            <a:r>
              <a:rPr lang="en-US" dirty="0" err="1">
                <a:ea typeface="+mn-lt"/>
                <a:cs typeface="+mn-lt"/>
              </a:rPr>
              <a:t>customise</a:t>
            </a:r>
            <a:r>
              <a:rPr lang="en-US" dirty="0">
                <a:ea typeface="+mn-lt"/>
                <a:cs typeface="+mn-lt"/>
              </a:rPr>
              <a:t> the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 a little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D1A-4CDD-2305-1397-68D9AE9E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Icon/ Web Manifest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3CA-DFB3-E880-D93D-202C0804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Can use a generator to give you a minimal set of launch icons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Start with an image at least 512 x 512</a:t>
            </a:r>
            <a:endParaRPr lang="en-US" dirty="0"/>
          </a:p>
          <a:p>
            <a:r>
              <a:rPr lang="en-US" dirty="0"/>
              <a:t>Go to: </a:t>
            </a:r>
            <a:r>
              <a:rPr lang="en-US" dirty="0">
                <a:ea typeface="+mn-lt"/>
                <a:cs typeface="+mn-lt"/>
                <a:hlinkClick r:id="rId2"/>
              </a:rPr>
              <a:t>http://realfavicongenerator.net/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3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A0F1-495B-765A-06FA-105365F6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41FF-C64F-DE9A-CC60-6F1920F5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Download the package and add to your project folder</a:t>
            </a:r>
          </a:p>
          <a:p>
            <a:r>
              <a:rPr lang="en-US" dirty="0">
                <a:ea typeface="+mn-lt"/>
                <a:cs typeface="+mn-lt"/>
              </a:rPr>
              <a:t>Look at all the images produced</a:t>
            </a:r>
            <a:endParaRPr lang="en-US" dirty="0"/>
          </a:p>
          <a:p>
            <a:r>
              <a:rPr lang="en-US" dirty="0"/>
              <a:t>Look at the manifest produced</a:t>
            </a:r>
          </a:p>
          <a:p>
            <a:r>
              <a:rPr lang="en-US" dirty="0"/>
              <a:t>Add the HTML in the &lt;head&gt; of your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2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92FF-6135-1CA3-6734-BDA5D55A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CF7-3B8D-B13B-5309-0AB44123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helps style the PWA – makes it more native app like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Need a manifest file for a progressive web application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•JSON format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•Link it to your page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&lt;link </a:t>
            </a:r>
            <a:r>
              <a:rPr lang="en-US" dirty="0" err="1">
                <a:ea typeface="+mn-lt"/>
                <a:cs typeface="+mn-lt"/>
              </a:rPr>
              <a:t>rel</a:t>
            </a:r>
            <a:r>
              <a:rPr lang="en-US" dirty="0">
                <a:ea typeface="+mn-lt"/>
                <a:cs typeface="+mn-lt"/>
              </a:rPr>
              <a:t>="manifest"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manifest.json</a:t>
            </a:r>
            <a:r>
              <a:rPr lang="en-US" dirty="0">
                <a:ea typeface="+mn-lt"/>
                <a:cs typeface="+mn-lt"/>
              </a:rPr>
              <a:t>"&gt;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1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F15C-664A-8F71-5718-216A483A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9A1-CC2F-B53C-5245-76B6B0FF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•A </a:t>
            </a:r>
            <a:r>
              <a:rPr lang="en-US" dirty="0" err="1">
                <a:ea typeface="+mn-lt"/>
                <a:cs typeface="+mn-lt"/>
              </a:rPr>
              <a:t>short_name</a:t>
            </a:r>
            <a:r>
              <a:rPr lang="en-US" dirty="0">
                <a:ea typeface="+mn-lt"/>
                <a:cs typeface="+mn-lt"/>
              </a:rPr>
              <a:t> for use as the text on the users home screen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"</a:t>
            </a:r>
            <a:r>
              <a:rPr lang="en-US" dirty="0" err="1">
                <a:ea typeface="+mn-lt"/>
                <a:cs typeface="+mn-lt"/>
              </a:rPr>
              <a:t>short_name</a:t>
            </a:r>
            <a:r>
              <a:rPr lang="en-US" dirty="0">
                <a:ea typeface="+mn-lt"/>
                <a:cs typeface="+mn-lt"/>
              </a:rPr>
              <a:t>": “Veggies"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•A name for use in the Web App Install banner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"name": “Our vegetable page“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•Start URL - Which page the app should start with - if not provided its the current page - but you may want to add a query string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"</a:t>
            </a:r>
            <a:r>
              <a:rPr lang="en-US" dirty="0" err="1">
                <a:ea typeface="+mn-lt"/>
                <a:cs typeface="+mn-lt"/>
              </a:rPr>
              <a:t>start_url</a:t>
            </a:r>
            <a:r>
              <a:rPr lang="en-US" dirty="0">
                <a:ea typeface="+mn-lt"/>
                <a:cs typeface="+mn-lt"/>
              </a:rPr>
              <a:t>": “index.html"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017-22EF-DB91-9641-C002291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1D04-B3F6-FB5C-C8DB-9444C1F5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•Icons - A set of icons for launching and saving to home page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•You need a 512 size one as the biggest – This acts as the splash screen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94F0-1758-602F-35F2-77F2C45E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E1AF-C8FA-1DB4-57EF-4D78A41B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•Background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stays on screen until pages first render - use same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as loading page as a tip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background_color</a:t>
            </a:r>
            <a:r>
              <a:rPr lang="en-US" dirty="0">
                <a:ea typeface="+mn-lt"/>
                <a:cs typeface="+mn-lt"/>
              </a:rPr>
              <a:t>": "#2196F3"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•Theme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- Changes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of toolbar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theme_color</a:t>
            </a:r>
            <a:r>
              <a:rPr lang="en-US" dirty="0">
                <a:ea typeface="+mn-lt"/>
                <a:cs typeface="+mn-lt"/>
              </a:rPr>
              <a:t>": "#2196F3"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•Also set &lt;meta name="theme-color" content="#db5945"&gt; in meta tags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9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9F41-1590-6197-1017-3A320E73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7981-EA32-C9C3-5583-9E9CC197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033184" cy="4534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•Launch Style – can set how the page is launched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•Display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"display": "standalone" or "display": "browser"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Orientation - "orientation": "landscape“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•Description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"description": “Our first attempt at the start of a PWA!“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•Language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"lang": "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E65A-23F5-0720-191D-2FE6A0EA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4E5A-7845-705B-8603-AF3025FD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>
                <a:ea typeface="+mn-lt"/>
                <a:cs typeface="+mn-lt"/>
                <a:hlinkClick r:id="rId2"/>
              </a:rPr>
              <a:t>https://www.youtube.com/watch?v=3tb-1MWg44Y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D46E-8709-7CE5-E727-47A8F2B5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A1D4-861C-DB74-D610-5804CC59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https://developer.mozilla.org/en-US/docs/Web/CSS/Media_Queries/Using_media_queries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https://developers.google.com/web/fundamentals/engage-and-retain/web-app-manifest/</a:t>
            </a:r>
            <a:endParaRPr lang="en-US" u="sng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http://caniuse.com/#feat=web-app-manifest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https://developers.google.com/web/fundamentals/app-install-banners/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7"/>
              </a:rPr>
              <a:t>https://www.w3.org/TR/appmanifest/</a:t>
            </a:r>
            <a:endParaRPr lang="en-US" dirty="0"/>
          </a:p>
          <a:p>
            <a:endParaRPr lang="en-US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83D3-1506-381B-F5A6-7AD71DB3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FFFB-96FA-A375-8F88-B953606C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Progressive web apps</a:t>
            </a:r>
          </a:p>
          <a:p>
            <a:r>
              <a:rPr lang="en-US" dirty="0"/>
              <a:t>Making it responsive</a:t>
            </a:r>
          </a:p>
          <a:p>
            <a:r>
              <a:rPr lang="en-US" dirty="0"/>
              <a:t>CSS media queries</a:t>
            </a:r>
          </a:p>
          <a:p>
            <a:r>
              <a:rPr lang="en-US" dirty="0"/>
              <a:t>Web App manifest</a:t>
            </a:r>
          </a:p>
        </p:txBody>
      </p:sp>
    </p:spTree>
    <p:extLst>
      <p:ext uri="{BB962C8B-B14F-4D97-AF65-F5344CB8AC3E}">
        <p14:creationId xmlns:p14="http://schemas.microsoft.com/office/powerpoint/2010/main" val="21221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04CF-2F86-EE37-4FAE-2A3282D3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now</a:t>
            </a: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DE2AE3B-BDF4-F241-A0F9-2F49847E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37" y="1565982"/>
            <a:ext cx="3749755" cy="47643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8C13209-BFA3-873E-65F3-33705ECC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52" y="1137075"/>
            <a:ext cx="6941388" cy="51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508C-9939-0B4B-75E5-8A2D1565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have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F766-AE8F-47FC-9463-7699720C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•Fast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•Reliable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•Easily available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•Part of the phone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•Familiar interactions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•‘App’ Like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•Not what the mobile web experience gives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1EDD341-253E-03EB-FC54-1E458522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03" y="-175631"/>
            <a:ext cx="5762446" cy="3241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BC718-F16B-FAE6-C652-B8DC53AE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PWA?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157B-A60E-3514-2A30-03F8E1AC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•“Progressive Web Apps are user experiences that have the reach of the web, and are: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Reliable</a:t>
            </a:r>
            <a:r>
              <a:rPr lang="en-US" dirty="0">
                <a:ea typeface="+mn-lt"/>
                <a:cs typeface="+mn-lt"/>
              </a:rPr>
              <a:t> - Load instantly and never show the dinosaur, even in uncertain network conditions.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Fast</a:t>
            </a:r>
            <a:r>
              <a:rPr lang="en-US" dirty="0">
                <a:ea typeface="+mn-lt"/>
                <a:cs typeface="+mn-lt"/>
              </a:rPr>
              <a:t> - Respond quickly to user interactions with silky smooth animations and no janky scrolling.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Engaging</a:t>
            </a:r>
            <a:r>
              <a:rPr lang="en-US" dirty="0">
                <a:ea typeface="+mn-lt"/>
                <a:cs typeface="+mn-lt"/>
              </a:rPr>
              <a:t> - Feel like a natural app on the device, with an immersive user experience.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•This new level of quality allows Progressive Web Apps to earn a place on the user's home screen”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>
                <a:ea typeface="+mn-lt"/>
                <a:cs typeface="+mn-lt"/>
                <a:hlinkClick r:id="rId3"/>
              </a:rPr>
              <a:t>https://developers.google.com/web/progressive-web-apps/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6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9D9-DD92-2B24-308B-68B953C5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misconceptions-PWA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46CE-8788-AD27-FBAD-493B8945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•only work in Chrome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•not as smooth as native apps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•don't work in full-screen mode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•have to be SPAs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•building offline-first is difficult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•can't access device APIs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•WRONG!!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•check </a:t>
            </a:r>
            <a:r>
              <a:rPr lang="en-US" dirty="0">
                <a:ea typeface="+mn-lt"/>
                <a:cs typeface="+mn-lt"/>
                <a:hlinkClick r:id="rId2"/>
              </a:rPr>
              <a:t>https://whatwebcando.today/</a:t>
            </a:r>
            <a:r>
              <a:rPr lang="en-US" dirty="0">
                <a:ea typeface="+mn-lt"/>
                <a:cs typeface="+mn-lt"/>
              </a:rPr>
              <a:t> to see what your mobile browser can do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B113EE6-BA7A-695F-FAA7-B14CF307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7" y="771484"/>
            <a:ext cx="4425350" cy="41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FF19-AB49-4FDA-65F9-635B5B0B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4C73-C7B1-86E2-0AA9-E307B9C9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709755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Responsive Web design is the approach of designing a web application to the user’s behavior and the display environment based on screen size, platform and orientation.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•This means we design and develop web applications which is suitable to view in browsers, mobile screens, tablets and other devices.</a:t>
            </a:r>
            <a:endParaRPr lang="en-US" dirty="0"/>
          </a:p>
          <a:p>
            <a:r>
              <a:rPr lang="en-US" dirty="0"/>
              <a:t>There are different approaches in achieving this.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1947-CB47-CE36-770F-BB000E2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3ABD-E0C7-871B-2D54-DB17A571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user's visible area of a web page.</a:t>
            </a:r>
          </a:p>
          <a:p>
            <a:r>
              <a:rPr lang="en-US" dirty="0"/>
              <a:t>HTML5 allows designers to control the viewport using the &lt;meta&gt; tag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35EAD5-D6D2-06C7-63BB-A94CECA2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" y="3966644"/>
            <a:ext cx="11729053" cy="4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ADAD-603A-2C83-B4FE-2EB0665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A30-BB75-F90A-A766-226AA96B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can use the </a:t>
            </a:r>
            <a:r>
              <a:rPr lang="en-US" b="1" dirty="0">
                <a:ea typeface="+mn-lt"/>
                <a:cs typeface="+mn-lt"/>
              </a:rPr>
              <a:t>@media </a:t>
            </a:r>
            <a:r>
              <a:rPr lang="en-US" dirty="0">
                <a:ea typeface="+mn-lt"/>
                <a:cs typeface="+mn-lt"/>
              </a:rPr>
              <a:t>rule to include set of CSS properties only if a certain condition is true.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media queries is one of the main techniques used in responsive web design.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also use media queries to apply different rules (looks and feels) for different devices.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74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D1B30"/>
      </a:dk2>
      <a:lt2>
        <a:srgbClr val="F2F3F0"/>
      </a:lt2>
      <a:accent1>
        <a:srgbClr val="7529E7"/>
      </a:accent1>
      <a:accent2>
        <a:srgbClr val="3437DA"/>
      </a:accent2>
      <a:accent3>
        <a:srgbClr val="297CE7"/>
      </a:accent3>
      <a:accent4>
        <a:srgbClr val="17B9D5"/>
      </a:accent4>
      <a:accent5>
        <a:srgbClr val="23C398"/>
      </a:accent5>
      <a:accent6>
        <a:srgbClr val="16C74D"/>
      </a:accent6>
      <a:hlink>
        <a:srgbClr val="6E96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933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Century Gothic</vt:lpstr>
      <vt:lpstr>BrushVTI</vt:lpstr>
      <vt:lpstr>Progressive Web Apps</vt:lpstr>
      <vt:lpstr>Let's start</vt:lpstr>
      <vt:lpstr>To now</vt:lpstr>
      <vt:lpstr>Users have expectations</vt:lpstr>
      <vt:lpstr>What are PWA?</vt:lpstr>
      <vt:lpstr>Common misconceptions-PWA</vt:lpstr>
      <vt:lpstr>Responsive web design</vt:lpstr>
      <vt:lpstr>The Viewport</vt:lpstr>
      <vt:lpstr>Media queries</vt:lpstr>
      <vt:lpstr>Try it out!</vt:lpstr>
      <vt:lpstr>Favicons(home page images) and web manifest</vt:lpstr>
      <vt:lpstr>Touch icons and Launch images</vt:lpstr>
      <vt:lpstr>Icon/ Web Manifest Generator</vt:lpstr>
      <vt:lpstr>What you need to add</vt:lpstr>
      <vt:lpstr>Web App manifest</vt:lpstr>
      <vt:lpstr>Web App Manifest</vt:lpstr>
      <vt:lpstr>Web App Manifest</vt:lpstr>
      <vt:lpstr>Web App manifest</vt:lpstr>
      <vt:lpstr>Web App manifest</vt:lpstr>
      <vt:lpstr>Further reading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Valuka Wijayagunawardene</dc:creator>
  <cp:lastModifiedBy>Valuka Wijayagunawardene</cp:lastModifiedBy>
  <cp:revision>180</cp:revision>
  <dcterms:created xsi:type="dcterms:W3CDTF">2022-05-18T02:45:59Z</dcterms:created>
  <dcterms:modified xsi:type="dcterms:W3CDTF">2022-05-18T05:54:45Z</dcterms:modified>
</cp:coreProperties>
</file>