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877300" cy="516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/>
    <p:restoredTop sz="94699"/>
  </p:normalViewPr>
  <p:slideViewPr>
    <p:cSldViewPr snapToGrid="0">
      <p:cViewPr varScale="1">
        <p:scale>
          <a:sx n="208" d="100"/>
          <a:sy n="208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63" y="845670"/>
            <a:ext cx="6657975" cy="1798990"/>
          </a:xfrm>
        </p:spPr>
        <p:txBody>
          <a:bodyPr anchor="b"/>
          <a:lstStyle>
            <a:lvl1pPr algn="ctr">
              <a:defRPr sz="4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663" y="2714036"/>
            <a:ext cx="6657975" cy="1247571"/>
          </a:xfrm>
        </p:spPr>
        <p:txBody>
          <a:bodyPr/>
          <a:lstStyle>
            <a:lvl1pPr marL="0" indent="0" algn="ctr">
              <a:buNone/>
              <a:defRPr sz="1747"/>
            </a:lvl1pPr>
            <a:lvl2pPr marL="332887" indent="0" algn="ctr">
              <a:buNone/>
              <a:defRPr sz="1456"/>
            </a:lvl2pPr>
            <a:lvl3pPr marL="665775" indent="0" algn="ctr">
              <a:buNone/>
              <a:defRPr sz="1311"/>
            </a:lvl3pPr>
            <a:lvl4pPr marL="998662" indent="0" algn="ctr">
              <a:buNone/>
              <a:defRPr sz="1165"/>
            </a:lvl4pPr>
            <a:lvl5pPr marL="1331549" indent="0" algn="ctr">
              <a:buNone/>
              <a:defRPr sz="1165"/>
            </a:lvl5pPr>
            <a:lvl6pPr marL="1664437" indent="0" algn="ctr">
              <a:buNone/>
              <a:defRPr sz="1165"/>
            </a:lvl6pPr>
            <a:lvl7pPr marL="1997324" indent="0" algn="ctr">
              <a:buNone/>
              <a:defRPr sz="1165"/>
            </a:lvl7pPr>
            <a:lvl8pPr marL="2330211" indent="0" algn="ctr">
              <a:buNone/>
              <a:defRPr sz="1165"/>
            </a:lvl8pPr>
            <a:lvl9pPr marL="2663099" indent="0" algn="ctr">
              <a:buNone/>
              <a:defRPr sz="1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925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052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2818" y="275112"/>
            <a:ext cx="1914168" cy="43790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14" y="275112"/>
            <a:ext cx="5631537" cy="43790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48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5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1" y="1288241"/>
            <a:ext cx="7656671" cy="2149458"/>
          </a:xfrm>
        </p:spPr>
        <p:txBody>
          <a:bodyPr anchor="b"/>
          <a:lstStyle>
            <a:lvl1pPr>
              <a:defRPr sz="4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691" y="3458034"/>
            <a:ext cx="7656671" cy="1130349"/>
          </a:xfrm>
        </p:spPr>
        <p:txBody>
          <a:bodyPr/>
          <a:lstStyle>
            <a:lvl1pPr marL="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1pPr>
            <a:lvl2pPr marL="332887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2pPr>
            <a:lvl3pPr marL="665775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3pPr>
            <a:lvl4pPr marL="998662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549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43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7324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30211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3099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39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314" y="1375558"/>
            <a:ext cx="3772853" cy="327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133" y="1375558"/>
            <a:ext cx="3772853" cy="327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85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75112"/>
            <a:ext cx="7656671" cy="998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71" y="1266710"/>
            <a:ext cx="3755514" cy="620795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87" indent="0">
              <a:buNone/>
              <a:defRPr sz="1456" b="1"/>
            </a:lvl2pPr>
            <a:lvl3pPr marL="665775" indent="0">
              <a:buNone/>
              <a:defRPr sz="1311" b="1"/>
            </a:lvl3pPr>
            <a:lvl4pPr marL="998662" indent="0">
              <a:buNone/>
              <a:defRPr sz="1165" b="1"/>
            </a:lvl4pPr>
            <a:lvl5pPr marL="1331549" indent="0">
              <a:buNone/>
              <a:defRPr sz="1165" b="1"/>
            </a:lvl5pPr>
            <a:lvl6pPr marL="1664437" indent="0">
              <a:buNone/>
              <a:defRPr sz="1165" b="1"/>
            </a:lvl6pPr>
            <a:lvl7pPr marL="1997324" indent="0">
              <a:buNone/>
              <a:defRPr sz="1165" b="1"/>
            </a:lvl7pPr>
            <a:lvl8pPr marL="2330211" indent="0">
              <a:buNone/>
              <a:defRPr sz="1165" b="1"/>
            </a:lvl8pPr>
            <a:lvl9pPr marL="2663099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471" y="1887505"/>
            <a:ext cx="3755514" cy="2776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4133" y="1266710"/>
            <a:ext cx="3774009" cy="620795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87" indent="0">
              <a:buNone/>
              <a:defRPr sz="1456" b="1"/>
            </a:lvl2pPr>
            <a:lvl3pPr marL="665775" indent="0">
              <a:buNone/>
              <a:defRPr sz="1311" b="1"/>
            </a:lvl3pPr>
            <a:lvl4pPr marL="998662" indent="0">
              <a:buNone/>
              <a:defRPr sz="1165" b="1"/>
            </a:lvl4pPr>
            <a:lvl5pPr marL="1331549" indent="0">
              <a:buNone/>
              <a:defRPr sz="1165" b="1"/>
            </a:lvl5pPr>
            <a:lvl6pPr marL="1664437" indent="0">
              <a:buNone/>
              <a:defRPr sz="1165" b="1"/>
            </a:lvl6pPr>
            <a:lvl7pPr marL="1997324" indent="0">
              <a:buNone/>
              <a:defRPr sz="1165" b="1"/>
            </a:lvl7pPr>
            <a:lvl8pPr marL="2330211" indent="0">
              <a:buNone/>
              <a:defRPr sz="1165" b="1"/>
            </a:lvl8pPr>
            <a:lvl9pPr marL="2663099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4133" y="1887505"/>
            <a:ext cx="3774009" cy="2776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43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39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514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344488"/>
            <a:ext cx="2863160" cy="1205706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009" y="743998"/>
            <a:ext cx="4494133" cy="3672141"/>
          </a:xfrm>
        </p:spPr>
        <p:txBody>
          <a:bodyPr/>
          <a:lstStyle>
            <a:lvl1pPr>
              <a:defRPr sz="2330"/>
            </a:lvl1pPr>
            <a:lvl2pPr>
              <a:defRPr sz="2039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550194"/>
            <a:ext cx="2863160" cy="2871926"/>
          </a:xfrm>
        </p:spPr>
        <p:txBody>
          <a:bodyPr/>
          <a:lstStyle>
            <a:lvl1pPr marL="0" indent="0">
              <a:buNone/>
              <a:defRPr sz="1165"/>
            </a:lvl1pPr>
            <a:lvl2pPr marL="332887" indent="0">
              <a:buNone/>
              <a:defRPr sz="1019"/>
            </a:lvl2pPr>
            <a:lvl3pPr marL="665775" indent="0">
              <a:buNone/>
              <a:defRPr sz="874"/>
            </a:lvl3pPr>
            <a:lvl4pPr marL="998662" indent="0">
              <a:buNone/>
              <a:defRPr sz="728"/>
            </a:lvl4pPr>
            <a:lvl5pPr marL="1331549" indent="0">
              <a:buNone/>
              <a:defRPr sz="728"/>
            </a:lvl5pPr>
            <a:lvl6pPr marL="1664437" indent="0">
              <a:buNone/>
              <a:defRPr sz="728"/>
            </a:lvl6pPr>
            <a:lvl7pPr marL="1997324" indent="0">
              <a:buNone/>
              <a:defRPr sz="728"/>
            </a:lvl7pPr>
            <a:lvl8pPr marL="2330211" indent="0">
              <a:buNone/>
              <a:defRPr sz="728"/>
            </a:lvl8pPr>
            <a:lvl9pPr marL="2663099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93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344488"/>
            <a:ext cx="2863160" cy="1205706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4009" y="743998"/>
            <a:ext cx="4494133" cy="3672141"/>
          </a:xfrm>
        </p:spPr>
        <p:txBody>
          <a:bodyPr anchor="t"/>
          <a:lstStyle>
            <a:lvl1pPr marL="0" indent="0">
              <a:buNone/>
              <a:defRPr sz="2330"/>
            </a:lvl1pPr>
            <a:lvl2pPr marL="332887" indent="0">
              <a:buNone/>
              <a:defRPr sz="2039"/>
            </a:lvl2pPr>
            <a:lvl3pPr marL="665775" indent="0">
              <a:buNone/>
              <a:defRPr sz="1747"/>
            </a:lvl3pPr>
            <a:lvl4pPr marL="998662" indent="0">
              <a:buNone/>
              <a:defRPr sz="1456"/>
            </a:lvl4pPr>
            <a:lvl5pPr marL="1331549" indent="0">
              <a:buNone/>
              <a:defRPr sz="1456"/>
            </a:lvl5pPr>
            <a:lvl6pPr marL="1664437" indent="0">
              <a:buNone/>
              <a:defRPr sz="1456"/>
            </a:lvl6pPr>
            <a:lvl7pPr marL="1997324" indent="0">
              <a:buNone/>
              <a:defRPr sz="1456"/>
            </a:lvl7pPr>
            <a:lvl8pPr marL="2330211" indent="0">
              <a:buNone/>
              <a:defRPr sz="1456"/>
            </a:lvl8pPr>
            <a:lvl9pPr marL="2663099" indent="0">
              <a:buNone/>
              <a:defRPr sz="14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550194"/>
            <a:ext cx="2863160" cy="2871926"/>
          </a:xfrm>
        </p:spPr>
        <p:txBody>
          <a:bodyPr/>
          <a:lstStyle>
            <a:lvl1pPr marL="0" indent="0">
              <a:buNone/>
              <a:defRPr sz="1165"/>
            </a:lvl1pPr>
            <a:lvl2pPr marL="332887" indent="0">
              <a:buNone/>
              <a:defRPr sz="1019"/>
            </a:lvl2pPr>
            <a:lvl3pPr marL="665775" indent="0">
              <a:buNone/>
              <a:defRPr sz="874"/>
            </a:lvl3pPr>
            <a:lvl4pPr marL="998662" indent="0">
              <a:buNone/>
              <a:defRPr sz="728"/>
            </a:lvl4pPr>
            <a:lvl5pPr marL="1331549" indent="0">
              <a:buNone/>
              <a:defRPr sz="728"/>
            </a:lvl5pPr>
            <a:lvl6pPr marL="1664437" indent="0">
              <a:buNone/>
              <a:defRPr sz="728"/>
            </a:lvl6pPr>
            <a:lvl7pPr marL="1997324" indent="0">
              <a:buNone/>
              <a:defRPr sz="728"/>
            </a:lvl7pPr>
            <a:lvl8pPr marL="2330211" indent="0">
              <a:buNone/>
              <a:defRPr sz="728"/>
            </a:lvl8pPr>
            <a:lvl9pPr marL="2663099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7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315" y="275112"/>
            <a:ext cx="7656671" cy="99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15" y="1375558"/>
            <a:ext cx="7656671" cy="327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314" y="4789334"/>
            <a:ext cx="1997393" cy="27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340C-227F-F943-A8E9-F239CADA4906}" type="datetimeFigureOut">
              <a:rPr lang="en-JP" smtClean="0"/>
              <a:t>2022/08/15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0606" y="4789334"/>
            <a:ext cx="2996089" cy="27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9593" y="4789334"/>
            <a:ext cx="1997393" cy="27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CE09-190F-8B44-81E6-51AA748E7D4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9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65775" rtl="0" eaLnBrk="1" latinLnBrk="0" hangingPunct="1">
        <a:lnSpc>
          <a:spcPct val="90000"/>
        </a:lnSpc>
        <a:spcBef>
          <a:spcPct val="0"/>
        </a:spcBef>
        <a:buNone/>
        <a:defRPr sz="3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444" indent="-166444" algn="l" defTabSz="665775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1pPr>
      <a:lvl2pPr marL="499331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32218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3pPr>
      <a:lvl4pPr marL="1165106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497993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830880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2163768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496655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829542" indent="-166444" algn="l" defTabSz="66577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1pPr>
      <a:lvl2pPr marL="332887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2pPr>
      <a:lvl3pPr marL="665775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998662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331549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664437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1997324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330211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663099" algn="l" defTabSz="665775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25C221-49DD-088A-0B9F-18FBA412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3445"/>
              </p:ext>
            </p:extLst>
          </p:nvPr>
        </p:nvGraphicFramePr>
        <p:xfrm>
          <a:off x="148323" y="89943"/>
          <a:ext cx="8580665" cy="4987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415">
                  <a:extLst>
                    <a:ext uri="{9D8B030D-6E8A-4147-A177-3AD203B41FA5}">
                      <a16:colId xmlns:a16="http://schemas.microsoft.com/office/drawing/2014/main" val="3122179562"/>
                    </a:ext>
                  </a:extLst>
                </a:gridCol>
                <a:gridCol w="2237014">
                  <a:extLst>
                    <a:ext uri="{9D8B030D-6E8A-4147-A177-3AD203B41FA5}">
                      <a16:colId xmlns:a16="http://schemas.microsoft.com/office/drawing/2014/main" val="161257424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83436473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780456855"/>
                    </a:ext>
                  </a:extLst>
                </a:gridCol>
              </a:tblGrid>
              <a:tr h="327183">
                <a:tc gridSpan="4">
                  <a:txBody>
                    <a:bodyPr/>
                    <a:lstStyle/>
                    <a:p>
                      <a:pPr algn="ctr"/>
                      <a:r>
                        <a:rPr lang="en-JP" sz="1600" b="1" spc="300" dirty="0"/>
                        <a:t>Preventive Scenarios (S1-S4)</a:t>
                      </a:r>
                    </a:p>
                  </a:txBody>
                  <a:tcP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5919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JP" sz="1200" dirty="0"/>
                        <a:t>S1 (</a:t>
                      </a:r>
                      <a:r>
                        <a:rPr lang="en-JP" sz="900" dirty="0"/>
                        <a:t>eden to 1-9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200" dirty="0"/>
                        <a:t>S2 (</a:t>
                      </a:r>
                      <a:r>
                        <a:rPr lang="en-JP" sz="900" dirty="0"/>
                        <a:t>S1+ 1-9 to 10-19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5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200" dirty="0"/>
                        <a:t>S3 (</a:t>
                      </a:r>
                      <a:r>
                        <a:rPr lang="en-JP" sz="900" dirty="0"/>
                        <a:t>S2+ 10-19 to ≧20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5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200" dirty="0"/>
                        <a:t>S4 (</a:t>
                      </a:r>
                      <a:r>
                        <a:rPr lang="en-JP" sz="900" dirty="0"/>
                        <a:t>All having ≧20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402104"/>
                  </a:ext>
                </a:extLst>
              </a:tr>
              <a:tr h="1650138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888164"/>
                  </a:ext>
                </a:extLst>
              </a:tr>
              <a:tr h="398895">
                <a:tc gridSpan="4">
                  <a:txBody>
                    <a:bodyPr/>
                    <a:lstStyle/>
                    <a:p>
                      <a:pPr algn="ctr"/>
                      <a:r>
                        <a:rPr lang="en-JP" sz="1600" b="1" spc="300" dirty="0"/>
                        <a:t>Tooth loss scenarios(S5-S8)</a:t>
                      </a:r>
                    </a:p>
                  </a:txBody>
                  <a:tcP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67357"/>
                  </a:ext>
                </a:extLst>
              </a:tr>
              <a:tr h="345448">
                <a:tc>
                  <a:txBody>
                    <a:bodyPr/>
                    <a:lstStyle/>
                    <a:p>
                      <a:pPr marL="0" marR="0" lvl="0" indent="0" algn="ctr" defTabSz="665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200" dirty="0"/>
                        <a:t>S5 (</a:t>
                      </a:r>
                      <a:r>
                        <a:rPr lang="en-JP" sz="900" dirty="0"/>
                        <a:t>≧20 to 10-19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200" dirty="0"/>
                        <a:t>S6 (</a:t>
                      </a:r>
                      <a:r>
                        <a:rPr lang="en-JP" sz="900" dirty="0"/>
                        <a:t>S5 + 10-19 to 1-9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200" dirty="0"/>
                        <a:t>S7 (</a:t>
                      </a:r>
                      <a:r>
                        <a:rPr lang="en-JP" sz="900" dirty="0"/>
                        <a:t>S6 + 1-9 to eden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200" dirty="0"/>
                        <a:t>S8 (</a:t>
                      </a:r>
                      <a:r>
                        <a:rPr lang="en-JP" sz="900" dirty="0"/>
                        <a:t>All edentulous</a:t>
                      </a:r>
                      <a:r>
                        <a:rPr lang="en-JP" sz="12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10898"/>
                  </a:ext>
                </a:extLst>
              </a:tr>
              <a:tr h="1942225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9790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8C48197B-5A7D-2FAF-4CB5-3B5B48410885}"/>
              </a:ext>
            </a:extLst>
          </p:cNvPr>
          <p:cNvGrpSpPr/>
          <p:nvPr/>
        </p:nvGrpSpPr>
        <p:grpSpPr>
          <a:xfrm>
            <a:off x="156211" y="697711"/>
            <a:ext cx="2084068" cy="1754326"/>
            <a:chOff x="1379764" y="857251"/>
            <a:chExt cx="2084068" cy="1754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0E6654-311D-A487-6C94-60BC90B97217}"/>
                </a:ext>
              </a:extLst>
            </p:cNvPr>
            <p:cNvSpPr txBox="1"/>
            <p:nvPr/>
          </p:nvSpPr>
          <p:spPr>
            <a:xfrm>
              <a:off x="1379764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16460D-5448-08E9-F848-620B1F54149C}"/>
                </a:ext>
              </a:extLst>
            </p:cNvPr>
            <p:cNvSpPr txBox="1"/>
            <p:nvPr/>
          </p:nvSpPr>
          <p:spPr>
            <a:xfrm>
              <a:off x="2675164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5FC0D6-758F-69BB-CE30-EDD517FD8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786" y="2176284"/>
              <a:ext cx="797378" cy="2530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2FDADD-48B1-16B4-BCAE-DADD78C97D05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2081896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E70EB9-2C9C-3990-1CB4-C4E1E36B3A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1734414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19D0A4-0ABA-3F79-3C72-46815F14C6B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1356135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C2E773-F05B-975D-2153-0A6946640116}"/>
              </a:ext>
            </a:extLst>
          </p:cNvPr>
          <p:cNvGrpSpPr/>
          <p:nvPr/>
        </p:nvGrpSpPr>
        <p:grpSpPr>
          <a:xfrm>
            <a:off x="2333357" y="697711"/>
            <a:ext cx="2084068" cy="1754326"/>
            <a:chOff x="3728359" y="857251"/>
            <a:chExt cx="2084068" cy="17543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6113A-C1E8-73F9-407D-172CBDAB8415}"/>
                </a:ext>
              </a:extLst>
            </p:cNvPr>
            <p:cNvSpPr txBox="1"/>
            <p:nvPr/>
          </p:nvSpPr>
          <p:spPr>
            <a:xfrm>
              <a:off x="3728359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77C566-446F-E571-F70B-329EBDC37AC3}"/>
                </a:ext>
              </a:extLst>
            </p:cNvPr>
            <p:cNvSpPr txBox="1"/>
            <p:nvPr/>
          </p:nvSpPr>
          <p:spPr>
            <a:xfrm>
              <a:off x="5023759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A787F1-7536-F60B-7D6B-754E3C3FC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6381" y="2176284"/>
              <a:ext cx="797378" cy="2530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5D880E-66CD-68B0-5EE5-B1BB0865B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6381" y="1853294"/>
              <a:ext cx="797378" cy="228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3C2BF8-B812-39EC-01D5-B63063D609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6381" y="1734414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F59F83-9C0F-4260-0800-FDAE311CC3EC}"/>
                </a:ext>
              </a:extLst>
            </p:cNvPr>
            <p:cNvCxnSpPr>
              <a:cxnSpLocks/>
            </p:cNvCxnSpPr>
            <p:nvPr/>
          </p:nvCxnSpPr>
          <p:spPr>
            <a:xfrm>
              <a:off x="4226381" y="1356135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7073A3-86BB-8371-C41C-AF7FD13E2AD1}"/>
              </a:ext>
            </a:extLst>
          </p:cNvPr>
          <p:cNvGrpSpPr/>
          <p:nvPr/>
        </p:nvGrpSpPr>
        <p:grpSpPr>
          <a:xfrm>
            <a:off x="4510499" y="697711"/>
            <a:ext cx="2084068" cy="1754326"/>
            <a:chOff x="6027966" y="857251"/>
            <a:chExt cx="2084068" cy="17543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E64406-2ADB-7722-0485-AE3203490699}"/>
                </a:ext>
              </a:extLst>
            </p:cNvPr>
            <p:cNvSpPr txBox="1"/>
            <p:nvPr/>
          </p:nvSpPr>
          <p:spPr>
            <a:xfrm>
              <a:off x="6027966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0F0F86-F734-221E-0B24-BED560E84EBC}"/>
                </a:ext>
              </a:extLst>
            </p:cNvPr>
            <p:cNvSpPr txBox="1"/>
            <p:nvPr/>
          </p:nvSpPr>
          <p:spPr>
            <a:xfrm>
              <a:off x="7323366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B97382-5BFD-6B54-48C3-4769958C9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988" y="2176284"/>
              <a:ext cx="797378" cy="2530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2CD687-9654-44EA-F7B3-224C37151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988" y="1853294"/>
              <a:ext cx="797378" cy="228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BCA58A-2802-E736-5F95-092D75235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988" y="1461409"/>
              <a:ext cx="797378" cy="2730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19BF73-098F-EE3E-37DA-44E944D65817}"/>
                </a:ext>
              </a:extLst>
            </p:cNvPr>
            <p:cNvCxnSpPr>
              <a:cxnSpLocks/>
            </p:cNvCxnSpPr>
            <p:nvPr/>
          </p:nvCxnSpPr>
          <p:spPr>
            <a:xfrm>
              <a:off x="6525988" y="1356135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8B49FA7-8B74-29C0-8F8F-37FB38128337}"/>
              </a:ext>
            </a:extLst>
          </p:cNvPr>
          <p:cNvGrpSpPr/>
          <p:nvPr/>
        </p:nvGrpSpPr>
        <p:grpSpPr>
          <a:xfrm>
            <a:off x="6644915" y="697711"/>
            <a:ext cx="2084068" cy="1754326"/>
            <a:chOff x="8293012" y="857251"/>
            <a:chExt cx="2084068" cy="1754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04419-8B0C-87CE-C825-2B802E102F6C}"/>
                </a:ext>
              </a:extLst>
            </p:cNvPr>
            <p:cNvSpPr txBox="1"/>
            <p:nvPr/>
          </p:nvSpPr>
          <p:spPr>
            <a:xfrm>
              <a:off x="8293012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B5772A-95C9-1BC6-EA3A-5401552CF465}"/>
                </a:ext>
              </a:extLst>
            </p:cNvPr>
            <p:cNvSpPr txBox="1"/>
            <p:nvPr/>
          </p:nvSpPr>
          <p:spPr>
            <a:xfrm>
              <a:off x="9588412" y="857251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8D9155-68B8-E63B-FAC6-46F64BC07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034" y="1567544"/>
              <a:ext cx="797378" cy="8618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0A1373-0BE0-84B2-AC26-140706FD4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034" y="1495068"/>
              <a:ext cx="797378" cy="5868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94C9DF-DCB9-47BF-CBBE-ACD034AB1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034" y="1398747"/>
              <a:ext cx="797378" cy="335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BE3BEA-025A-7140-CD66-848A95263CB1}"/>
                </a:ext>
              </a:extLst>
            </p:cNvPr>
            <p:cNvCxnSpPr>
              <a:cxnSpLocks/>
            </p:cNvCxnSpPr>
            <p:nvPr/>
          </p:nvCxnSpPr>
          <p:spPr>
            <a:xfrm>
              <a:off x="8791034" y="1356135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7F7DA1-1CBA-8004-8A4C-A79AD74837AD}"/>
              </a:ext>
            </a:extLst>
          </p:cNvPr>
          <p:cNvGrpSpPr/>
          <p:nvPr/>
        </p:nvGrpSpPr>
        <p:grpSpPr>
          <a:xfrm>
            <a:off x="156211" y="3156351"/>
            <a:ext cx="2084068" cy="1754326"/>
            <a:chOff x="1379764" y="3430190"/>
            <a:chExt cx="2084068" cy="175432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2C3DA5-D815-F911-2A68-0557B40A4A20}"/>
                </a:ext>
              </a:extLst>
            </p:cNvPr>
            <p:cNvSpPr txBox="1"/>
            <p:nvPr/>
          </p:nvSpPr>
          <p:spPr>
            <a:xfrm>
              <a:off x="1379764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0A9077-9493-4B4F-3618-A958FD50D755}"/>
                </a:ext>
              </a:extLst>
            </p:cNvPr>
            <p:cNvSpPr txBox="1"/>
            <p:nvPr/>
          </p:nvSpPr>
          <p:spPr>
            <a:xfrm>
              <a:off x="2675164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B3E45B-08E1-D2FD-9BA4-D970CF609EF2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5024619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2D5818-08F8-C9C1-3CA1-C4CCC49AF129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4654835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72C885-366D-C2EF-D048-EBDDCED8965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4307353"/>
              <a:ext cx="7973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468419-A994-B4D4-C399-44AB3A5E4E38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6" y="3929074"/>
              <a:ext cx="797378" cy="2114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6E142F7-F616-5AF2-5591-07E17214253E}"/>
              </a:ext>
            </a:extLst>
          </p:cNvPr>
          <p:cNvGrpSpPr/>
          <p:nvPr/>
        </p:nvGrpSpPr>
        <p:grpSpPr>
          <a:xfrm>
            <a:off x="2333357" y="3156351"/>
            <a:ext cx="2084068" cy="1754326"/>
            <a:chOff x="3728359" y="3430190"/>
            <a:chExt cx="2084068" cy="175432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DF84AC-AFF0-6AC0-CF17-6B88EE16A301}"/>
                </a:ext>
              </a:extLst>
            </p:cNvPr>
            <p:cNvSpPr txBox="1"/>
            <p:nvPr/>
          </p:nvSpPr>
          <p:spPr>
            <a:xfrm>
              <a:off x="3728359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08203-0305-F0A8-4693-4213C7674EC0}"/>
                </a:ext>
              </a:extLst>
            </p:cNvPr>
            <p:cNvSpPr txBox="1"/>
            <p:nvPr/>
          </p:nvSpPr>
          <p:spPr>
            <a:xfrm>
              <a:off x="5023759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94D8A5A-D2BF-3081-85DE-72B1B7C80EDC}"/>
                </a:ext>
              </a:extLst>
            </p:cNvPr>
            <p:cNvCxnSpPr>
              <a:cxnSpLocks/>
            </p:cNvCxnSpPr>
            <p:nvPr/>
          </p:nvCxnSpPr>
          <p:spPr>
            <a:xfrm>
              <a:off x="4226381" y="5035770"/>
              <a:ext cx="78866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93FC154-EFD2-E1C4-ACA1-8A7B9CDCB004}"/>
                </a:ext>
              </a:extLst>
            </p:cNvPr>
            <p:cNvCxnSpPr>
              <a:cxnSpLocks/>
            </p:cNvCxnSpPr>
            <p:nvPr/>
          </p:nvCxnSpPr>
          <p:spPr>
            <a:xfrm>
              <a:off x="4226381" y="4654835"/>
              <a:ext cx="78866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42EA395-CD61-682F-FDC5-BBFECDEE3D4F}"/>
                </a:ext>
              </a:extLst>
            </p:cNvPr>
            <p:cNvCxnSpPr>
              <a:cxnSpLocks/>
            </p:cNvCxnSpPr>
            <p:nvPr/>
          </p:nvCxnSpPr>
          <p:spPr>
            <a:xfrm>
              <a:off x="4217671" y="4307353"/>
              <a:ext cx="806088" cy="242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8C5483-8CD3-1D2D-F912-A360A08EBAFD}"/>
                </a:ext>
              </a:extLst>
            </p:cNvPr>
            <p:cNvCxnSpPr>
              <a:cxnSpLocks/>
            </p:cNvCxnSpPr>
            <p:nvPr/>
          </p:nvCxnSpPr>
          <p:spPr>
            <a:xfrm>
              <a:off x="4226381" y="3929074"/>
              <a:ext cx="797378" cy="2731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26BBAD2-D65E-B12F-4DAC-401FEF2D1962}"/>
              </a:ext>
            </a:extLst>
          </p:cNvPr>
          <p:cNvGrpSpPr/>
          <p:nvPr/>
        </p:nvGrpSpPr>
        <p:grpSpPr>
          <a:xfrm>
            <a:off x="4510499" y="3156351"/>
            <a:ext cx="2084068" cy="1754326"/>
            <a:chOff x="6027966" y="3430190"/>
            <a:chExt cx="2084068" cy="17543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5EED64-E8DA-097C-9869-55BCFE2BBFA9}"/>
                </a:ext>
              </a:extLst>
            </p:cNvPr>
            <p:cNvSpPr txBox="1"/>
            <p:nvPr/>
          </p:nvSpPr>
          <p:spPr>
            <a:xfrm>
              <a:off x="6027966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09C96E-8986-84DD-71A3-7C969ECC9F99}"/>
                </a:ext>
              </a:extLst>
            </p:cNvPr>
            <p:cNvSpPr txBox="1"/>
            <p:nvPr/>
          </p:nvSpPr>
          <p:spPr>
            <a:xfrm>
              <a:off x="7323366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972D74-0DB9-0F62-BA28-90C735262FFD}"/>
                </a:ext>
              </a:extLst>
            </p:cNvPr>
            <p:cNvCxnSpPr>
              <a:cxnSpLocks/>
            </p:cNvCxnSpPr>
            <p:nvPr/>
          </p:nvCxnSpPr>
          <p:spPr>
            <a:xfrm>
              <a:off x="6525988" y="5024619"/>
              <a:ext cx="78866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ECB83D0-8ECD-0A91-D55B-D59D58DBDB62}"/>
                </a:ext>
              </a:extLst>
            </p:cNvPr>
            <p:cNvCxnSpPr>
              <a:cxnSpLocks/>
            </p:cNvCxnSpPr>
            <p:nvPr/>
          </p:nvCxnSpPr>
          <p:spPr>
            <a:xfrm>
              <a:off x="6525988" y="4677137"/>
              <a:ext cx="797378" cy="2182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2C152DC-CD3E-03DF-AAD8-35BB13EC31FD}"/>
                </a:ext>
              </a:extLst>
            </p:cNvPr>
            <p:cNvCxnSpPr>
              <a:cxnSpLocks/>
            </p:cNvCxnSpPr>
            <p:nvPr/>
          </p:nvCxnSpPr>
          <p:spPr>
            <a:xfrm>
              <a:off x="6525988" y="4307353"/>
              <a:ext cx="788668" cy="242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ECF99DD-7209-DD7D-D382-782DFB24E3B4}"/>
                </a:ext>
              </a:extLst>
            </p:cNvPr>
            <p:cNvCxnSpPr>
              <a:cxnSpLocks/>
            </p:cNvCxnSpPr>
            <p:nvPr/>
          </p:nvCxnSpPr>
          <p:spPr>
            <a:xfrm>
              <a:off x="6525988" y="3929074"/>
              <a:ext cx="788668" cy="249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C034B85-A151-BDD9-A790-4AD298758FEE}"/>
              </a:ext>
            </a:extLst>
          </p:cNvPr>
          <p:cNvGrpSpPr/>
          <p:nvPr/>
        </p:nvGrpSpPr>
        <p:grpSpPr>
          <a:xfrm>
            <a:off x="6644915" y="3156351"/>
            <a:ext cx="2084068" cy="1754326"/>
            <a:chOff x="8293012" y="3430190"/>
            <a:chExt cx="2084068" cy="175432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D391F5-C677-9B28-1101-E1E082160F6F}"/>
                </a:ext>
              </a:extLst>
            </p:cNvPr>
            <p:cNvSpPr txBox="1"/>
            <p:nvPr/>
          </p:nvSpPr>
          <p:spPr>
            <a:xfrm>
              <a:off x="8293012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Observed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F4C28F7-CD23-4CA9-15F6-52A74542CF26}"/>
                </a:ext>
              </a:extLst>
            </p:cNvPr>
            <p:cNvSpPr txBox="1"/>
            <p:nvPr/>
          </p:nvSpPr>
          <p:spPr>
            <a:xfrm>
              <a:off x="9588412" y="3430190"/>
              <a:ext cx="7886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200" u="sng" dirty="0"/>
                <a:t>Shifted</a:t>
              </a:r>
            </a:p>
            <a:p>
              <a:endParaRPr lang="en-JP" sz="1200" dirty="0"/>
            </a:p>
            <a:p>
              <a:r>
                <a:rPr lang="en-JP" sz="1200" dirty="0"/>
                <a:t>≧20 </a:t>
              </a:r>
            </a:p>
            <a:p>
              <a:endParaRPr lang="en-JP" sz="1200" dirty="0"/>
            </a:p>
            <a:p>
              <a:r>
                <a:rPr lang="en-JP" sz="1200" dirty="0"/>
                <a:t>10-19</a:t>
              </a:r>
            </a:p>
            <a:p>
              <a:endParaRPr lang="en-JP" sz="1200" dirty="0"/>
            </a:p>
            <a:p>
              <a:r>
                <a:rPr lang="en-JP" sz="1200" dirty="0"/>
                <a:t>1-9</a:t>
              </a:r>
            </a:p>
            <a:p>
              <a:endParaRPr lang="en-JP" sz="1200" dirty="0"/>
            </a:p>
            <a:p>
              <a:r>
                <a:rPr lang="en-JP" sz="1200" dirty="0"/>
                <a:t>Eden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EACF342-849B-3078-97A6-A3572FE2CB79}"/>
                </a:ext>
              </a:extLst>
            </p:cNvPr>
            <p:cNvCxnSpPr>
              <a:cxnSpLocks/>
            </p:cNvCxnSpPr>
            <p:nvPr/>
          </p:nvCxnSpPr>
          <p:spPr>
            <a:xfrm>
              <a:off x="8791034" y="5046921"/>
              <a:ext cx="78866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347FED5-E1DC-D976-BECF-0FF3F150A086}"/>
                </a:ext>
              </a:extLst>
            </p:cNvPr>
            <p:cNvCxnSpPr>
              <a:cxnSpLocks/>
            </p:cNvCxnSpPr>
            <p:nvPr/>
          </p:nvCxnSpPr>
          <p:spPr>
            <a:xfrm>
              <a:off x="8791034" y="4677137"/>
              <a:ext cx="797378" cy="3148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5170B6-3062-1B4A-DC32-316DB10DE2AF}"/>
                </a:ext>
              </a:extLst>
            </p:cNvPr>
            <p:cNvCxnSpPr>
              <a:cxnSpLocks/>
            </p:cNvCxnSpPr>
            <p:nvPr/>
          </p:nvCxnSpPr>
          <p:spPr>
            <a:xfrm>
              <a:off x="8791034" y="4307353"/>
              <a:ext cx="838447" cy="6532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AD98DAA-D8E1-EE05-7182-5A9EB89F9E8F}"/>
                </a:ext>
              </a:extLst>
            </p:cNvPr>
            <p:cNvCxnSpPr>
              <a:cxnSpLocks/>
            </p:cNvCxnSpPr>
            <p:nvPr/>
          </p:nvCxnSpPr>
          <p:spPr>
            <a:xfrm>
              <a:off x="8791034" y="3929074"/>
              <a:ext cx="888225" cy="998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196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165</Words>
  <Application>Microsoft Macintosh PowerPoint</Application>
  <PresentationFormat>Custom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ＫＵＲＵＰＰＵ　ＡＲＡＣＨＣＨＩＧＥ　ＩＳＵＲＵＮＩ　ＪＡＹＡＳＨＩＫＡ</dc:creator>
  <cp:lastModifiedBy>ＫＵＲＵＰＰＵ　ＡＲＡＣＨＣＨＩＧＥ　ＩＳＵＲＵＮＩ　ＪＡＹＡＳＨＩＫＡ</cp:lastModifiedBy>
  <cp:revision>1</cp:revision>
  <dcterms:created xsi:type="dcterms:W3CDTF">2022-08-15T05:39:34Z</dcterms:created>
  <dcterms:modified xsi:type="dcterms:W3CDTF">2022-08-16T06:57:28Z</dcterms:modified>
</cp:coreProperties>
</file>