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6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2195175" cy="6859588"/>
  <p:notesSz cx="6858000" cy="9144000"/>
  <p:custDataLst>
    <p:tags r:id="rId9"/>
  </p:custDataLst>
  <p:defaultTextStyle>
    <a:defPPr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3" userDrawn="1">
          <p15:clr>
            <a:srgbClr val="A4A3A4"/>
          </p15:clr>
        </p15:guide>
        <p15:guide id="2" orient="horz" pos="865" userDrawn="1">
          <p15:clr>
            <a:srgbClr val="A4A3A4"/>
          </p15:clr>
        </p15:guide>
        <p15:guide id="3" pos="730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orient="horz" pos="1369" userDrawn="1">
          <p15:clr>
            <a:srgbClr val="A4A3A4"/>
          </p15:clr>
        </p15:guide>
        <p15:guide id="6" orient="horz" pos="3673" userDrawn="1">
          <p15:clr>
            <a:srgbClr val="A4A3A4"/>
          </p15:clr>
        </p15:guide>
        <p15:guide id="7" orient="horz" pos="3817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3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C4CA"/>
    <a:srgbClr val="90989E"/>
    <a:srgbClr val="4F5251"/>
    <a:srgbClr val="590D58"/>
    <a:srgbClr val="003D14"/>
    <a:srgbClr val="FFD300"/>
    <a:srgbClr val="002052"/>
    <a:srgbClr val="002A0A"/>
    <a:srgbClr val="646464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330" autoAdjust="0"/>
  </p:normalViewPr>
  <p:slideViewPr>
    <p:cSldViewPr snapToGrid="0" showGuides="1">
      <p:cViewPr varScale="1">
        <p:scale>
          <a:sx n="86" d="100"/>
          <a:sy n="86" d="100"/>
        </p:scale>
        <p:origin x="557" y="58"/>
      </p:cViewPr>
      <p:guideLst>
        <p:guide orient="horz" pos="1153"/>
        <p:guide orient="horz" pos="865"/>
        <p:guide pos="7300"/>
        <p:guide orient="horz" pos="2160"/>
        <p:guide orient="horz" pos="1369"/>
        <p:guide orient="horz" pos="3673"/>
        <p:guide orient="horz" pos="3817"/>
        <p:guide pos="3840"/>
        <p:guide pos="3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DC714-B8C8-41CC-8B32-1E23D8396FA6}" type="datetimeFigureOut">
              <a:rPr lang="fr-FR" smtClean="0"/>
              <a:t>15/10/2020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40946-B3FE-4062-9BAE-4125F5E6CB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264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" y="794"/>
            <a:ext cx="1219384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935289" y="1687947"/>
            <a:ext cx="9053263" cy="1470366"/>
          </a:xfrm>
        </p:spPr>
        <p:txBody>
          <a:bodyPr anchor="b"/>
          <a:lstStyle>
            <a:lvl1pPr algn="l">
              <a:defRPr baseline="0"/>
            </a:lvl1pPr>
          </a:lstStyle>
          <a:p>
            <a:r>
              <a:rPr lang="en-US" noProof="0" dirty="0"/>
              <a:t>Click to add main title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35289" y="3403284"/>
            <a:ext cx="7323946" cy="1753006"/>
          </a:xfrm>
        </p:spPr>
        <p:txBody>
          <a:bodyPr>
            <a:normAutofit/>
          </a:bodyPr>
          <a:lstStyle>
            <a:lvl1pPr marL="0" indent="0" algn="l">
              <a:buNone/>
              <a:defRPr sz="1900" baseline="0">
                <a:solidFill>
                  <a:schemeClr val="accent4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add subtitle</a:t>
            </a:r>
          </a:p>
        </p:txBody>
      </p:sp>
      <p:pic>
        <p:nvPicPr>
          <p:cNvPr id="7" name="Picture 4" descr="D:\Le sel en +\Realisations\TBWA\120117 Microelectronics\ST_Bloc marque_Qi_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62" y="5640083"/>
            <a:ext cx="3264850" cy="105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48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slide title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09759" y="1334615"/>
            <a:ext cx="10975657" cy="1554249"/>
          </a:xfrm>
        </p:spPr>
        <p:txBody>
          <a:bodyPr>
            <a:spAutoFit/>
          </a:bodyPr>
          <a:lstStyle>
            <a:lvl1pPr marL="270000" indent="-270000">
              <a:lnSpc>
                <a:spcPct val="100000"/>
              </a:lnSpc>
              <a:spcBef>
                <a:spcPts val="2400"/>
              </a:spcBef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5B31B9E4-8E4D-4C86-BFD7-412B282B373B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2771" y="6524698"/>
            <a:ext cx="4553966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8519" y="6524698"/>
            <a:ext cx="705780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C1BCAF-80A6-4211-AF49-13864F134AF4}" type="datetime1">
              <a:rPr lang="fr-FR" smtClean="0"/>
              <a:t>15/10/2020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80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" y="787"/>
            <a:ext cx="12193865" cy="68580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91140" y="4756325"/>
            <a:ext cx="10365898" cy="1362390"/>
          </a:xfrm>
        </p:spPr>
        <p:txBody>
          <a:bodyPr anchor="t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noProof="0" dirty="0"/>
              <a:t>Click to add section title</a:t>
            </a:r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2771" y="6524698"/>
            <a:ext cx="4553966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8519" y="6524698"/>
            <a:ext cx="705780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EF7455F-A596-4B37-9775-8D124FA84067}" type="datetime1">
              <a:rPr lang="fr-FR" smtClean="0"/>
              <a:t>15/10/2020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07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slide title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609759" y="1334614"/>
            <a:ext cx="5386203" cy="1231084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2400"/>
              </a:spcBef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4" hasCustomPrompt="1"/>
          </p:nvPr>
        </p:nvSpPr>
        <p:spPr>
          <a:xfrm>
            <a:off x="6185419" y="1334614"/>
            <a:ext cx="5386203" cy="1231084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2400"/>
              </a:spcBef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2771" y="6524698"/>
            <a:ext cx="4553966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8519" y="6524698"/>
            <a:ext cx="705780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A737017-1253-4AFD-A3B1-DEC71202F948}" type="datetime1">
              <a:rPr lang="fr-FR" smtClean="0"/>
              <a:t>15/10/2020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2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slide title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2771" y="6524698"/>
            <a:ext cx="4553966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8519" y="6524698"/>
            <a:ext cx="705780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5510C41-FA5A-4035-B187-18D30FC42DCB}" type="datetime1">
              <a:rPr lang="fr-FR" smtClean="0"/>
              <a:t>15/10/2020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31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2771" y="6524698"/>
            <a:ext cx="4553966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8519" y="6524698"/>
            <a:ext cx="705780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56D75EE-EB6A-4EFA-AB42-679A4BB1215A}" type="datetime1">
              <a:rPr lang="fr-FR" smtClean="0"/>
              <a:t>15/10/2020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87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760" y="116660"/>
            <a:ext cx="10769790" cy="1143265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 noProof="0" dirty="0"/>
              <a:t>Click to add slide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759" y="1351056"/>
            <a:ext cx="10975657" cy="452701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493318" y="669550"/>
            <a:ext cx="726848" cy="216000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0" tIns="0" rIns="252000" bIns="0" rtlCol="0" anchor="ctr"/>
          <a:lstStyle>
            <a:lvl1pPr algn="r"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B31B9E4-8E4D-4C86-BFD7-412B282B373B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2771" y="6524698"/>
            <a:ext cx="4553966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8519" y="6524698"/>
            <a:ext cx="705780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F9EEBEC-395B-4C33-81CF-C2FD99F4CDC9}" type="datetime1">
              <a:rPr lang="fr-FR" smtClean="0"/>
              <a:t>15/10/2020</a:t>
            </a:fld>
            <a:endParaRPr lang="fr-FR"/>
          </a:p>
        </p:txBody>
      </p:sp>
      <p:pic>
        <p:nvPicPr>
          <p:cNvPr id="9" name="Picture 3" descr="D:\Le sel en +\Realisations\TBWA\120117 Microelectronics\ST_Bloc marque_Qi_V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72" y="6070193"/>
            <a:ext cx="889749" cy="65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71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9" r:id="rId2"/>
    <p:sldLayoutId id="2147483678" r:id="rId3"/>
    <p:sldLayoutId id="2147483680" r:id="rId4"/>
    <p:sldLayoutId id="2147483681" r:id="rId5"/>
    <p:sldLayoutId id="2147483682" r:id="rId6"/>
  </p:sldLayoutIdLst>
  <p:hf hdr="0" ftr="0" dt="0"/>
  <p:txStyles>
    <p:titleStyle>
      <a:lvl1pPr algn="r" defTabSz="1218987" rtl="0" eaLnBrk="1" latinLnBrk="0" hangingPunct="1">
        <a:spcBef>
          <a:spcPct val="0"/>
        </a:spcBef>
        <a:buNone/>
        <a:defRPr sz="4400" b="0" i="0" u="none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0000" indent="-270000" algn="l" defTabSz="1218987" rtl="0" eaLnBrk="1" latinLnBrk="0" hangingPunct="1">
        <a:lnSpc>
          <a:spcPct val="100000"/>
        </a:lnSpc>
        <a:spcBef>
          <a:spcPts val="24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400" kern="1200" baseline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1pPr>
      <a:lvl2pPr marL="630000" indent="-270000" algn="l" defTabSz="1218987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4">
            <a:lumMod val="90000"/>
            <a:lumOff val="10000"/>
          </a:schemeClr>
        </a:buClr>
        <a:buFont typeface="Arial" pitchFamily="34" charset="0"/>
        <a:buChar char="•"/>
        <a:defRPr sz="2000" b="0" i="0" u="none" kern="1200">
          <a:solidFill>
            <a:schemeClr val="accent4">
              <a:lumMod val="90000"/>
              <a:lumOff val="1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1218987" rtl="0" eaLnBrk="1" latinLnBrk="0" hangingPunct="1">
        <a:lnSpc>
          <a:spcPct val="90000"/>
        </a:lnSpc>
        <a:spcBef>
          <a:spcPts val="600"/>
        </a:spcBef>
        <a:spcAft>
          <a:spcPts val="0"/>
        </a:spcAft>
        <a:buFont typeface="Arial" pitchFamily="34" charset="0"/>
        <a:buChar char="•"/>
        <a:defRPr sz="1800" kern="1200" baseline="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350000" indent="-270000" algn="l" defTabSz="1218987" rtl="0" eaLnBrk="1" latinLnBrk="0" hangingPunct="1">
        <a:lnSpc>
          <a:spcPct val="90000"/>
        </a:lnSpc>
        <a:spcBef>
          <a:spcPts val="600"/>
        </a:spcBef>
        <a:spcAft>
          <a:spcPts val="0"/>
        </a:spcAft>
        <a:buFont typeface="Arial" pitchFamily="34" charset="0"/>
        <a:buChar char="•"/>
        <a:defRPr sz="1600" kern="1200" baseline="0">
          <a:solidFill>
            <a:schemeClr val="accent3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People counting example setup guide</a:t>
            </a:r>
          </a:p>
        </p:txBody>
      </p:sp>
    </p:spTree>
    <p:extLst>
      <p:ext uri="{BB962C8B-B14F-4D97-AF65-F5344CB8AC3E}">
        <p14:creationId xmlns:p14="http://schemas.microsoft.com/office/powerpoint/2010/main" val="333587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and 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633" y="2143452"/>
            <a:ext cx="10975657" cy="2708412"/>
          </a:xfrm>
        </p:spPr>
        <p:txBody>
          <a:bodyPr/>
          <a:lstStyle/>
          <a:p>
            <a:r>
              <a:rPr lang="en-GB" dirty="0"/>
              <a:t>Hardware requirements:</a:t>
            </a:r>
          </a:p>
          <a:p>
            <a:pPr lvl="1"/>
            <a:r>
              <a:rPr lang="en-GB" dirty="0"/>
              <a:t>Nucleo F401RE</a:t>
            </a:r>
          </a:p>
          <a:p>
            <a:pPr lvl="1"/>
            <a:r>
              <a:rPr lang="en-GB" dirty="0"/>
              <a:t>X-NUCLEO-53L1A1</a:t>
            </a:r>
          </a:p>
          <a:p>
            <a:pPr lvl="1"/>
            <a:r>
              <a:rPr lang="en-GB" dirty="0"/>
              <a:t>Windows PC</a:t>
            </a:r>
          </a:p>
          <a:p>
            <a:r>
              <a:rPr lang="en-GB" dirty="0"/>
              <a:t>SW requirements</a:t>
            </a:r>
          </a:p>
          <a:p>
            <a:pPr lvl="1"/>
            <a:r>
              <a:rPr lang="en-GB" dirty="0"/>
              <a:t>STSW-IMG010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2</a:t>
            </a:fld>
            <a:endParaRPr lang="fr-FR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8255F36-6F78-4C5A-A1F1-EE5591F09C04}"/>
              </a:ext>
            </a:extLst>
          </p:cNvPr>
          <p:cNvGrpSpPr/>
          <p:nvPr/>
        </p:nvGrpSpPr>
        <p:grpSpPr>
          <a:xfrm>
            <a:off x="5160854" y="1912620"/>
            <a:ext cx="5736086" cy="3612353"/>
            <a:chOff x="5160854" y="1912620"/>
            <a:chExt cx="5736086" cy="361235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01449" y="1923253"/>
              <a:ext cx="4183861" cy="360172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993380" y="1912620"/>
              <a:ext cx="468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15170" y="2298546"/>
              <a:ext cx="24817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X-NUCLEO-53L1A1</a:t>
              </a:r>
              <a:endParaRPr lang="en-US" sz="2000" dirty="0">
                <a:solidFill>
                  <a:schemeClr val="accent6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60854" y="4383890"/>
              <a:ext cx="19976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Nucleo F401RE</a:t>
              </a:r>
              <a:endParaRPr lang="en-US" sz="2000" dirty="0">
                <a:solidFill>
                  <a:schemeClr val="accent6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A0090FF-7345-4A65-B328-B2A811E26626}"/>
                </a:ext>
              </a:extLst>
            </p:cNvPr>
            <p:cNvCxnSpPr/>
            <p:nvPr/>
          </p:nvCxnSpPr>
          <p:spPr>
            <a:xfrm flipV="1">
              <a:off x="6159685" y="4163627"/>
              <a:ext cx="525200" cy="150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803D0DC-7EF4-4EE0-A520-68C162B61A09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9019713" y="2698656"/>
              <a:ext cx="636342" cy="3286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113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STSW-XXX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759" y="1334615"/>
            <a:ext cx="10975657" cy="2277524"/>
          </a:xfrm>
        </p:spPr>
        <p:txBody>
          <a:bodyPr/>
          <a:lstStyle/>
          <a:p>
            <a:r>
              <a:rPr lang="en-GB" dirty="0"/>
              <a:t>Search for STSW-IMG010 on st.com, download and unzip the file in your hard drive C:\</a:t>
            </a:r>
          </a:p>
          <a:p>
            <a:r>
              <a:rPr lang="en-GB" dirty="0"/>
              <a:t>It is strongly recommended to unzip the file in short path like C:\ because KEIL doesn’t support a long path and you may find the error “file not found” when compiling the KEIL example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192" y="3612139"/>
            <a:ext cx="4714875" cy="3038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6720" y="4514849"/>
            <a:ext cx="4185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VL53L1X ULD API and other STM32 drivers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6719" y="3978726"/>
            <a:ext cx="2962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Contains binary application file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6720" y="4792822"/>
            <a:ext cx="2395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Precompiled IAR project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6719" y="5219990"/>
            <a:ext cx="2490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Precompiled KEIL project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6719" y="5756113"/>
            <a:ext cx="2712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Precompiled Eclipse project</a:t>
            </a:r>
          </a:p>
        </p:txBody>
      </p:sp>
      <p:cxnSp>
        <p:nvCxnSpPr>
          <p:cNvPr id="12" name="Straight Arrow Connector 11"/>
          <p:cNvCxnSpPr>
            <a:stCxn id="8" idx="3"/>
          </p:cNvCxnSpPr>
          <p:nvPr/>
        </p:nvCxnSpPr>
        <p:spPr>
          <a:xfrm>
            <a:off x="3921927" y="4962099"/>
            <a:ext cx="2175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</p:cNvCxnSpPr>
          <p:nvPr/>
        </p:nvCxnSpPr>
        <p:spPr>
          <a:xfrm>
            <a:off x="4016888" y="5389267"/>
            <a:ext cx="2080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</p:cNvCxnSpPr>
          <p:nvPr/>
        </p:nvCxnSpPr>
        <p:spPr>
          <a:xfrm>
            <a:off x="4239321" y="5925390"/>
            <a:ext cx="1858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</p:cNvCxnSpPr>
          <p:nvPr/>
        </p:nvCxnSpPr>
        <p:spPr>
          <a:xfrm>
            <a:off x="4489390" y="4148003"/>
            <a:ext cx="1505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</p:cNvCxnSpPr>
          <p:nvPr/>
        </p:nvCxnSpPr>
        <p:spPr>
          <a:xfrm>
            <a:off x="5712353" y="4684126"/>
            <a:ext cx="385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63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the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758" y="960240"/>
            <a:ext cx="10975657" cy="4678182"/>
          </a:xfrm>
        </p:spPr>
        <p:txBody>
          <a:bodyPr/>
          <a:lstStyle/>
          <a:p>
            <a:r>
              <a:rPr lang="en-GB" dirty="0"/>
              <a:t>Plug the expansion board on the F401RE Nucleo board</a:t>
            </a:r>
          </a:p>
          <a:p>
            <a:r>
              <a:rPr lang="en-GB" dirty="0"/>
              <a:t>Connect the F401RE Nucleo board to a PC USB port</a:t>
            </a:r>
          </a:p>
          <a:p>
            <a:r>
              <a:rPr lang="en-GB" dirty="0"/>
              <a:t>Flash the demo application by drag and drop the binary file located in the Binary directory, the demo will start immediately once the FW is loaded</a:t>
            </a:r>
          </a:p>
          <a:p>
            <a:r>
              <a:rPr lang="en-GB" dirty="0"/>
              <a:t>Open a Tera-Term to monitor the people counting (460800 Baud-rate)</a:t>
            </a:r>
          </a:p>
          <a:p>
            <a:r>
              <a:rPr lang="en-GB" dirty="0"/>
              <a:t>Place the board </a:t>
            </a:r>
            <a:r>
              <a:rPr lang="en-GB" b="1" dirty="0"/>
              <a:t>without any object within 2 m in front of the device</a:t>
            </a:r>
            <a:r>
              <a:rPr lang="en-GB" dirty="0"/>
              <a:t>, wave your arm in front of the sensor from left to right and from right to left at a distance &lt; 1m (figure1), you should see the people counting result displays as below in the Tera term.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B6BCF2-2A03-49CF-8D29-16ED66FD0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033" y="5638422"/>
            <a:ext cx="6570517" cy="97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9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60" y="516710"/>
            <a:ext cx="10769790" cy="1143265"/>
          </a:xfrm>
        </p:spPr>
        <p:txBody>
          <a:bodyPr/>
          <a:lstStyle/>
          <a:p>
            <a:r>
              <a:rPr lang="en-GB" dirty="0"/>
              <a:t>Modifying, compiling and running the example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760" y="2649065"/>
            <a:ext cx="10975657" cy="2523746"/>
          </a:xfrm>
        </p:spPr>
        <p:txBody>
          <a:bodyPr/>
          <a:lstStyle/>
          <a:p>
            <a:r>
              <a:rPr lang="en-GB" dirty="0"/>
              <a:t>The example code is precompiled for the most popular professional IDEs</a:t>
            </a:r>
          </a:p>
          <a:p>
            <a:pPr marL="0" indent="0">
              <a:buNone/>
            </a:pPr>
            <a:r>
              <a:rPr lang="en-GB" dirty="0"/>
              <a:t>(KEIL,IAR and Eclipse)</a:t>
            </a:r>
          </a:p>
          <a:p>
            <a:r>
              <a:rPr lang="en-GB" dirty="0"/>
              <a:t>I suppose that you already have </a:t>
            </a:r>
            <a:r>
              <a:rPr lang="en-GB"/>
              <a:t>your favourite </a:t>
            </a:r>
            <a:r>
              <a:rPr lang="en-GB" dirty="0"/>
              <a:t>IDE and familiar with.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809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A0B92D-F713-43F0-95D5-4FC51F31B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372" y="1416411"/>
            <a:ext cx="4183861" cy="36017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59" y="97917"/>
            <a:ext cx="10769790" cy="1143265"/>
          </a:xfrm>
        </p:spPr>
        <p:txBody>
          <a:bodyPr/>
          <a:lstStyle/>
          <a:p>
            <a:r>
              <a:rPr lang="en-GB" dirty="0"/>
              <a:t>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6</a:t>
            </a:fld>
            <a:endParaRPr lang="fr-FR" dirty="0"/>
          </a:p>
        </p:txBody>
      </p:sp>
      <p:grpSp>
        <p:nvGrpSpPr>
          <p:cNvPr id="16" name="Group 15"/>
          <p:cNvGrpSpPr/>
          <p:nvPr/>
        </p:nvGrpSpPr>
        <p:grpSpPr>
          <a:xfrm rot="18047718">
            <a:off x="5930526" y="3500099"/>
            <a:ext cx="2844239" cy="461664"/>
            <a:chOff x="7018020" y="5295900"/>
            <a:chExt cx="1981200" cy="259080"/>
          </a:xfrm>
        </p:grpSpPr>
        <p:sp>
          <p:nvSpPr>
            <p:cNvPr id="14" name="Right Arrow 13"/>
            <p:cNvSpPr/>
            <p:nvPr/>
          </p:nvSpPr>
          <p:spPr>
            <a:xfrm>
              <a:off x="7612380" y="5295900"/>
              <a:ext cx="1386840" cy="25908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/>
            </a:p>
          </p:txBody>
        </p:sp>
        <p:sp>
          <p:nvSpPr>
            <p:cNvPr id="15" name="Right Arrow 14"/>
            <p:cNvSpPr/>
            <p:nvPr/>
          </p:nvSpPr>
          <p:spPr>
            <a:xfrm rot="10800000">
              <a:off x="7018020" y="5295900"/>
              <a:ext cx="1386840" cy="25908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610528" y="4999343"/>
            <a:ext cx="9769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Move your arm in front of the sensor to simulate people walk in and out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86388" y="6122599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Figure1</a:t>
            </a:r>
          </a:p>
        </p:txBody>
      </p:sp>
    </p:spTree>
    <p:extLst>
      <p:ext uri="{BB962C8B-B14F-4D97-AF65-F5344CB8AC3E}">
        <p14:creationId xmlns:p14="http://schemas.microsoft.com/office/powerpoint/2010/main" val="41214385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  <p:tag name="CLINAME" val="ᑦᑿᑔᑽᑲᒄᒄᑺᑷᑺᑶᑵ"/>
  <p:tag name="DATETIME" val="ᑈᑀᑇᑀᑃᑁᑂᑃᐱᐱᑂᑆᑋᑁᑄᑡᑞᐱᐹᑘᑞᑥᐼᑃᑋᑁᐺ"/>
  <p:tag name="DONEBY" val="ᑤᑥᑭᑴᑽᑲᒃᑲᐱᑴᒀᑽᒀᑾᑳᒀ"/>
  <p:tag name="IPADDRESS" val="ᑒᑘᑣᑔᑨᑝᑃᑂᑄᑄ"/>
  <p:tag name="APPVER" val="ᑄᐿᑁ"/>
  <p:tag name="RANDOM" val="17"/>
  <p:tag name="CHECKSUM" val="ᑅᑉᑄᑇ"/>
  <p:tag name="ISPRING_RESOURCE_PATHS_HASH_2" val="bb676f2088989847832f8dea20845ed3ced6f7aa"/>
  <p:tag name="MMPROD_NEXTUNIQUEID" val="10009"/>
  <p:tag name="MMPROD_UIDATA" val="&lt;database version=&quot;10.0&quot;&gt;&lt;object type=&quot;1&quot; unique_id=&quot;10001&quot;&gt;&lt;object type=&quot;2&quot; unique_id=&quot;46893&quot;&gt;&lt;object type=&quot;3&quot; unique_id=&quot;55459&quot;&gt;&lt;property id=&quot;20148&quot; value=&quot;5&quot;/&gt;&lt;property id=&quot;20300&quot; value=&quot;Slide 1 - &amp;quot;ST PowerPoint™ Template 16:9&amp;quot;&quot;/&gt;&lt;property id=&quot;20307&quot; value=&quot;257&quot;/&gt;&lt;/object&gt;&lt;object type=&quot;3&quot; unique_id=&quot;55473&quot;&gt;&lt;property id=&quot;20148&quot; value=&quot;5&quot;/&gt;&lt;property id=&quot;20300&quot; value=&quot;Slide 2&quot;/&gt;&lt;property id=&quot;20307&quot; value=&quot;258&quot;/&gt;&lt;/object&gt;&lt;object type=&quot;3&quot; unique_id=&quot;55474&quot;&gt;&lt;property id=&quot;20148&quot; value=&quot;5&quot;/&gt;&lt;property id=&quot;20300&quot; value=&quot;Slide 3&quot;/&gt;&lt;property id=&quot;20307&quot; value=&quot;259&quot;/&gt;&lt;/object&gt;&lt;/object&gt;&lt;object type=&quot;8&quot; unique_id=&quot;46897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ST PowerPoint Template 16x9">
  <a:themeElements>
    <a:clrScheme name="ST_2016_Theme">
      <a:dk1>
        <a:sysClr val="windowText" lastClr="000000"/>
      </a:dk1>
      <a:lt1>
        <a:sysClr val="window" lastClr="FFFFFF"/>
      </a:lt1>
      <a:dk2>
        <a:srgbClr val="002052"/>
      </a:dk2>
      <a:lt2>
        <a:srgbClr val="EEECE1"/>
      </a:lt2>
      <a:accent1>
        <a:srgbClr val="39A9DC"/>
      </a:accent1>
      <a:accent2>
        <a:srgbClr val="D4007A"/>
      </a:accent2>
      <a:accent3>
        <a:srgbClr val="9C9E9F"/>
      </a:accent3>
      <a:accent4>
        <a:srgbClr val="002052"/>
      </a:accent4>
      <a:accent5>
        <a:srgbClr val="BBCC00"/>
      </a:accent5>
      <a:accent6>
        <a:srgbClr val="002052"/>
      </a:accent6>
      <a:hlink>
        <a:srgbClr val="580D58"/>
      </a:hlink>
      <a:folHlink>
        <a:srgbClr val="003D14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>
            <a:solidFill>
              <a:schemeClr val="accent6"/>
            </a:solidFill>
          </a:defRPr>
        </a:defPPr>
      </a:lstStyle>
    </a:txDef>
  </a:objectDefaults>
  <a:extraClrSchemeLst/>
  <a:custClrLst>
    <a:custClr name="ST 1 Light Blue">
      <a:srgbClr val="39A9DC"/>
    </a:custClr>
    <a:custClr name="ST 1 Dark Blue">
      <a:srgbClr val="002052"/>
    </a:custClr>
    <a:custClr name="ST 2 Yellow">
      <a:srgbClr val="FFD300"/>
    </a:custClr>
    <a:custClr name="ST 2 Light Green">
      <a:srgbClr val="BBCC00"/>
    </a:custClr>
    <a:custClr name="ST 2 Dark Green">
      <a:srgbClr val="003D14"/>
    </a:custClr>
    <a:custClr name="ST 2 Pink">
      <a:srgbClr val="D4007A"/>
    </a:custClr>
    <a:custClr name="ST 2 Purple">
      <a:srgbClr val="590D58"/>
    </a:custClr>
    <a:custClr name="ST 3 Dark Grey">
      <a:srgbClr val="4F5251"/>
    </a:custClr>
    <a:custClr name="ST 3 Mid Grey">
      <a:srgbClr val="90989E"/>
    </a:custClr>
    <a:custClr name="ST 3 Light Grey">
      <a:srgbClr val="B9C4CA"/>
    </a:custClr>
  </a:custClrLst>
  <a:extLst>
    <a:ext uri="{05A4C25C-085E-4340-85A3-A5531E510DB2}">
      <thm15:themeFamily xmlns:thm15="http://schemas.microsoft.com/office/thememl/2012/main" name="ST_Template_[16-9].potx" id="{97D11962-C632-43B7-9572-4AC26BB21016}" vid="{425482E2-72F4-405A-8E24-E7923F9361D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ST_Template_[16-9]</Template>
  <TotalTime>0</TotalTime>
  <Words>280</Words>
  <Application>Microsoft Office PowerPoint</Application>
  <PresentationFormat>Custom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ST PowerPoint Template 16x9</vt:lpstr>
      <vt:lpstr>People counting example setup guide</vt:lpstr>
      <vt:lpstr>Hardware and software requirements</vt:lpstr>
      <vt:lpstr>STSW-XXX content</vt:lpstr>
      <vt:lpstr>Run the example</vt:lpstr>
      <vt:lpstr>Modifying, compiling and running the example code</vt:lpstr>
      <vt:lpstr>Figures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2019-04-25T12:25:11Z</dcterms:created>
  <dcterms:modified xsi:type="dcterms:W3CDTF">2020-10-15T13:31:47Z</dcterms:modified>
</cp:coreProperties>
</file>