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100" d="100"/>
          <a:sy n="100" d="100"/>
        </p:scale>
        <p:origin x="-728" y="-192"/>
      </p:cViewPr>
      <p:guideLst>
        <p:guide orient="horz" pos="96"/>
        <p:guide pos="3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8DDD1-CCCF-EB43-941F-E6064136B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1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89B35D-FA8B-CF46-A90C-C4A457CE02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A5435A-365C-B744-BC22-7757CD2564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6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F237D1-2A62-CA4D-91B1-DE7E42C3E9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7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7898E-51EF-AD42-A03C-BB5435D6EF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8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E8B329-BC08-D54F-88E8-0B2C67E9F0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6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11937-3CAB-D042-B2D6-37E4864BA5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4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9F6AF7-1A2D-A64B-A440-ACDC96B75C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5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3D20F-C85E-B543-8E46-183F7276D3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8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BA372-FE37-7D41-9C92-005BA9C30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F3390D-FE79-244B-8A7D-B48113BDAF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0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65E463F-99C1-3049-88AA-3D21F733CC6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914400" y="5334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  </a:t>
            </a:r>
            <a:r>
              <a:rPr lang="en-US" sz="1400" dirty="0">
                <a:latin typeface="Courier New" charset="0"/>
              </a:rPr>
              <a:t>$1,</a:t>
            </a:r>
            <a:r>
              <a:rPr lang="en-US" sz="1400" dirty="0" smtClean="0">
                <a:latin typeface="Courier New" charset="0"/>
              </a:rPr>
              <a:t>%rax  </a:t>
            </a:r>
            <a:r>
              <a:rPr lang="en-US" sz="1400" dirty="0">
                <a:latin typeface="Courier New" charset="0"/>
              </a:rPr>
              <a:t>#I1</a:t>
            </a: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8100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42672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2</a:t>
            </a: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47244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3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51816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4</a:t>
            </a:r>
          </a:p>
        </p:txBody>
      </p:sp>
      <p:sp>
        <p:nvSpPr>
          <p:cNvPr id="2055" name="Rectangle 10"/>
          <p:cNvSpPr>
            <a:spLocks noChangeArrowheads="1"/>
          </p:cNvSpPr>
          <p:nvPr/>
        </p:nvSpPr>
        <p:spPr bwMode="auto">
          <a:xfrm>
            <a:off x="56388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5</a:t>
            </a:r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60960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6</a:t>
            </a:r>
          </a:p>
        </p:txBody>
      </p:sp>
      <p:sp>
        <p:nvSpPr>
          <p:cNvPr id="2057" name="Rectangle 12"/>
          <p:cNvSpPr>
            <a:spLocks noChangeArrowheads="1"/>
          </p:cNvSpPr>
          <p:nvPr/>
        </p:nvSpPr>
        <p:spPr bwMode="auto">
          <a:xfrm>
            <a:off x="65532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7</a:t>
            </a:r>
          </a:p>
        </p:txBody>
      </p:sp>
      <p:sp>
        <p:nvSpPr>
          <p:cNvPr id="2058" name="Rectangle 13"/>
          <p:cNvSpPr>
            <a:spLocks noChangeArrowheads="1"/>
          </p:cNvSpPr>
          <p:nvPr/>
        </p:nvSpPr>
        <p:spPr bwMode="auto">
          <a:xfrm>
            <a:off x="70104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8</a:t>
            </a:r>
          </a:p>
        </p:txBody>
      </p:sp>
      <p:sp>
        <p:nvSpPr>
          <p:cNvPr id="2059" name="Rectangle 14"/>
          <p:cNvSpPr>
            <a:spLocks noChangeArrowheads="1"/>
          </p:cNvSpPr>
          <p:nvPr/>
        </p:nvSpPr>
        <p:spPr bwMode="auto">
          <a:xfrm>
            <a:off x="7467600" y="152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9</a:t>
            </a:r>
          </a:p>
        </p:txBody>
      </p:sp>
      <p:sp>
        <p:nvSpPr>
          <p:cNvPr id="2060" name="Rectangle 2"/>
          <p:cNvSpPr>
            <a:spLocks noChangeArrowheads="1"/>
          </p:cNvSpPr>
          <p:nvPr/>
        </p:nvSpPr>
        <p:spPr bwMode="auto">
          <a:xfrm>
            <a:off x="3810000" y="533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61" name="Rectangle 15"/>
          <p:cNvSpPr>
            <a:spLocks noChangeArrowheads="1"/>
          </p:cNvSpPr>
          <p:nvPr/>
        </p:nvSpPr>
        <p:spPr bwMode="auto">
          <a:xfrm>
            <a:off x="4267200" y="533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62" name="Rectangle 16"/>
          <p:cNvSpPr>
            <a:spLocks noChangeArrowheads="1"/>
          </p:cNvSpPr>
          <p:nvPr/>
        </p:nvSpPr>
        <p:spPr bwMode="auto">
          <a:xfrm>
            <a:off x="4724400" y="533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63" name="Rectangle 17"/>
          <p:cNvSpPr>
            <a:spLocks noChangeArrowheads="1"/>
          </p:cNvSpPr>
          <p:nvPr/>
        </p:nvSpPr>
        <p:spPr bwMode="auto">
          <a:xfrm>
            <a:off x="5181600" y="533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64" name="Rectangle 18"/>
          <p:cNvSpPr>
            <a:spLocks noChangeArrowheads="1"/>
          </p:cNvSpPr>
          <p:nvPr/>
        </p:nvSpPr>
        <p:spPr bwMode="auto">
          <a:xfrm>
            <a:off x="6096000" y="838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65" name="Rectangle 20"/>
          <p:cNvSpPr>
            <a:spLocks noChangeArrowheads="1"/>
          </p:cNvSpPr>
          <p:nvPr/>
        </p:nvSpPr>
        <p:spPr bwMode="auto">
          <a:xfrm>
            <a:off x="914400" y="838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  </a:t>
            </a:r>
            <a:r>
              <a:rPr lang="en-US" sz="1400" dirty="0">
                <a:latin typeface="Courier New" charset="0"/>
              </a:rPr>
              <a:t>$2,</a:t>
            </a:r>
            <a:r>
              <a:rPr lang="en-US" sz="1400" dirty="0" smtClean="0">
                <a:latin typeface="Courier New" charset="0"/>
              </a:rPr>
              <a:t>%rbx  </a:t>
            </a:r>
            <a:r>
              <a:rPr lang="en-US" sz="1400" dirty="0">
                <a:latin typeface="Courier New" charset="0"/>
              </a:rPr>
              <a:t>#I2</a:t>
            </a:r>
          </a:p>
        </p:txBody>
      </p:sp>
      <p:sp>
        <p:nvSpPr>
          <p:cNvPr id="2066" name="Rectangle 19"/>
          <p:cNvSpPr>
            <a:spLocks noChangeArrowheads="1"/>
          </p:cNvSpPr>
          <p:nvPr/>
        </p:nvSpPr>
        <p:spPr bwMode="auto">
          <a:xfrm>
            <a:off x="4267200" y="838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67" name="Rectangle 21"/>
          <p:cNvSpPr>
            <a:spLocks noChangeArrowheads="1"/>
          </p:cNvSpPr>
          <p:nvPr/>
        </p:nvSpPr>
        <p:spPr bwMode="auto">
          <a:xfrm>
            <a:off x="4724400" y="838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68" name="Rectangle 22"/>
          <p:cNvSpPr>
            <a:spLocks noChangeArrowheads="1"/>
          </p:cNvSpPr>
          <p:nvPr/>
        </p:nvSpPr>
        <p:spPr bwMode="auto">
          <a:xfrm>
            <a:off x="5181600" y="838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69" name="Rectangle 23"/>
          <p:cNvSpPr>
            <a:spLocks noChangeArrowheads="1"/>
          </p:cNvSpPr>
          <p:nvPr/>
        </p:nvSpPr>
        <p:spPr bwMode="auto">
          <a:xfrm>
            <a:off x="5638800" y="8382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70" name="Rectangle 24"/>
          <p:cNvSpPr>
            <a:spLocks noChangeArrowheads="1"/>
          </p:cNvSpPr>
          <p:nvPr/>
        </p:nvSpPr>
        <p:spPr bwMode="auto">
          <a:xfrm>
            <a:off x="5638800" y="5334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71" name="Rectangle 32"/>
          <p:cNvSpPr>
            <a:spLocks noChangeArrowheads="1"/>
          </p:cNvSpPr>
          <p:nvPr/>
        </p:nvSpPr>
        <p:spPr bwMode="auto">
          <a:xfrm>
            <a:off x="914400" y="1143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  </a:t>
            </a:r>
            <a:r>
              <a:rPr lang="en-US" sz="1400" dirty="0">
                <a:latin typeface="Courier New" charset="0"/>
              </a:rPr>
              <a:t>$3,</a:t>
            </a:r>
            <a:r>
              <a:rPr lang="en-US" sz="1400" dirty="0" smtClean="0">
                <a:latin typeface="Courier New" charset="0"/>
              </a:rPr>
              <a:t>%rcx  </a:t>
            </a:r>
            <a:r>
              <a:rPr lang="en-US" sz="1400" dirty="0">
                <a:latin typeface="Courier New" charset="0"/>
              </a:rPr>
              <a:t>#I3</a:t>
            </a:r>
          </a:p>
        </p:txBody>
      </p:sp>
      <p:grpSp>
        <p:nvGrpSpPr>
          <p:cNvPr id="2072" name="Group 57"/>
          <p:cNvGrpSpPr>
            <a:grpSpLocks/>
          </p:cNvGrpSpPr>
          <p:nvPr/>
        </p:nvGrpSpPr>
        <p:grpSpPr bwMode="auto">
          <a:xfrm>
            <a:off x="4724400" y="1143000"/>
            <a:ext cx="2286000" cy="304800"/>
            <a:chOff x="2784" y="1872"/>
            <a:chExt cx="1440" cy="192"/>
          </a:xfrm>
        </p:grpSpPr>
        <p:sp>
          <p:nvSpPr>
            <p:cNvPr id="2105" name="Rectangle 31"/>
            <p:cNvSpPr>
              <a:spLocks noChangeArrowheads="1"/>
            </p:cNvSpPr>
            <p:nvPr/>
          </p:nvSpPr>
          <p:spPr bwMode="auto">
            <a:xfrm>
              <a:off x="2784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106" name="Rectangle 33"/>
            <p:cNvSpPr>
              <a:spLocks noChangeArrowheads="1"/>
            </p:cNvSpPr>
            <p:nvPr/>
          </p:nvSpPr>
          <p:spPr bwMode="auto">
            <a:xfrm>
              <a:off x="3072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107" name="Rectangle 34"/>
            <p:cNvSpPr>
              <a:spLocks noChangeArrowheads="1"/>
            </p:cNvSpPr>
            <p:nvPr/>
          </p:nvSpPr>
          <p:spPr bwMode="auto">
            <a:xfrm>
              <a:off x="3360" y="1872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108" name="Rectangle 35"/>
            <p:cNvSpPr>
              <a:spLocks noChangeArrowheads="1"/>
            </p:cNvSpPr>
            <p:nvPr/>
          </p:nvSpPr>
          <p:spPr bwMode="auto">
            <a:xfrm>
              <a:off x="3648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109" name="Rectangle 36"/>
            <p:cNvSpPr>
              <a:spLocks noChangeArrowheads="1"/>
            </p:cNvSpPr>
            <p:nvPr/>
          </p:nvSpPr>
          <p:spPr bwMode="auto">
            <a:xfrm>
              <a:off x="3936" y="187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73" name="Rectangle 38"/>
          <p:cNvSpPr>
            <a:spLocks noChangeArrowheads="1"/>
          </p:cNvSpPr>
          <p:nvPr/>
        </p:nvSpPr>
        <p:spPr bwMode="auto">
          <a:xfrm>
            <a:off x="914400" y="1447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smtClean="0">
                <a:latin typeface="Courier New" charset="0"/>
              </a:rPr>
              <a:t>irmovq   </a:t>
            </a:r>
            <a:r>
              <a:rPr lang="en-US" sz="1400" dirty="0">
                <a:latin typeface="Courier New" charset="0"/>
              </a:rPr>
              <a:t>$4,</a:t>
            </a:r>
            <a:r>
              <a:rPr lang="en-US" sz="1400" dirty="0" smtClean="0">
                <a:latin typeface="Courier New" charset="0"/>
              </a:rPr>
              <a:t>%rdx  </a:t>
            </a:r>
            <a:r>
              <a:rPr lang="en-US" sz="1400" dirty="0">
                <a:latin typeface="Courier New" charset="0"/>
              </a:rPr>
              <a:t>#I4</a:t>
            </a:r>
          </a:p>
        </p:txBody>
      </p:sp>
      <p:grpSp>
        <p:nvGrpSpPr>
          <p:cNvPr id="2074" name="Group 56"/>
          <p:cNvGrpSpPr>
            <a:grpSpLocks/>
          </p:cNvGrpSpPr>
          <p:nvPr/>
        </p:nvGrpSpPr>
        <p:grpSpPr bwMode="auto">
          <a:xfrm>
            <a:off x="5181600" y="1447800"/>
            <a:ext cx="2286000" cy="304800"/>
            <a:chOff x="3072" y="2064"/>
            <a:chExt cx="1440" cy="192"/>
          </a:xfrm>
        </p:grpSpPr>
        <p:sp>
          <p:nvSpPr>
            <p:cNvPr id="2100" name="Rectangle 37"/>
            <p:cNvSpPr>
              <a:spLocks noChangeArrowheads="1"/>
            </p:cNvSpPr>
            <p:nvPr/>
          </p:nvSpPr>
          <p:spPr bwMode="auto">
            <a:xfrm>
              <a:off x="3072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101" name="Rectangle 39"/>
            <p:cNvSpPr>
              <a:spLocks noChangeArrowheads="1"/>
            </p:cNvSpPr>
            <p:nvPr/>
          </p:nvSpPr>
          <p:spPr bwMode="auto">
            <a:xfrm>
              <a:off x="3360" y="2064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102" name="Rectangle 40"/>
            <p:cNvSpPr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103" name="Rectangle 41"/>
            <p:cNvSpPr>
              <a:spLocks noChangeArrowheads="1"/>
            </p:cNvSpPr>
            <p:nvPr/>
          </p:nvSpPr>
          <p:spPr bwMode="auto">
            <a:xfrm>
              <a:off x="3936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104" name="Rectangle 42"/>
            <p:cNvSpPr>
              <a:spLocks noChangeArrowheads="1"/>
            </p:cNvSpPr>
            <p:nvPr/>
          </p:nvSpPr>
          <p:spPr bwMode="auto">
            <a:xfrm>
              <a:off x="4224" y="206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75" name="Rectangle 44"/>
          <p:cNvSpPr>
            <a:spLocks noChangeArrowheads="1"/>
          </p:cNvSpPr>
          <p:nvPr/>
        </p:nvSpPr>
        <p:spPr bwMode="auto">
          <a:xfrm>
            <a:off x="914400" y="17526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>
                <a:latin typeface="Courier New" charset="0"/>
              </a:rPr>
              <a:t>halt              #I5</a:t>
            </a:r>
          </a:p>
        </p:txBody>
      </p:sp>
      <p:grpSp>
        <p:nvGrpSpPr>
          <p:cNvPr id="2076" name="Group 55"/>
          <p:cNvGrpSpPr>
            <a:grpSpLocks/>
          </p:cNvGrpSpPr>
          <p:nvPr/>
        </p:nvGrpSpPr>
        <p:grpSpPr bwMode="auto">
          <a:xfrm>
            <a:off x="5638800" y="1752600"/>
            <a:ext cx="2286000" cy="304800"/>
            <a:chOff x="3360" y="2256"/>
            <a:chExt cx="1440" cy="192"/>
          </a:xfrm>
        </p:grpSpPr>
        <p:sp>
          <p:nvSpPr>
            <p:cNvPr id="2095" name="Rectangle 43"/>
            <p:cNvSpPr>
              <a:spLocks noChangeArrowheads="1"/>
            </p:cNvSpPr>
            <p:nvPr/>
          </p:nvSpPr>
          <p:spPr bwMode="auto">
            <a:xfrm>
              <a:off x="3360" y="2256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96" name="Rectangle 45"/>
            <p:cNvSpPr>
              <a:spLocks noChangeArrowheads="1"/>
            </p:cNvSpPr>
            <p:nvPr/>
          </p:nvSpPr>
          <p:spPr bwMode="auto">
            <a:xfrm>
              <a:off x="3648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97" name="Rectangle 46"/>
            <p:cNvSpPr>
              <a:spLocks noChangeArrowheads="1"/>
            </p:cNvSpPr>
            <p:nvPr/>
          </p:nvSpPr>
          <p:spPr bwMode="auto">
            <a:xfrm>
              <a:off x="3936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98" name="Rectangle 47"/>
            <p:cNvSpPr>
              <a:spLocks noChangeArrowheads="1"/>
            </p:cNvSpPr>
            <p:nvPr/>
          </p:nvSpPr>
          <p:spPr bwMode="auto">
            <a:xfrm>
              <a:off x="4224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99" name="Rectangle 48"/>
            <p:cNvSpPr>
              <a:spLocks noChangeArrowheads="1"/>
            </p:cNvSpPr>
            <p:nvPr/>
          </p:nvSpPr>
          <p:spPr bwMode="auto">
            <a:xfrm>
              <a:off x="4512" y="225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77" name="Line 122"/>
          <p:cNvSpPr>
            <a:spLocks noChangeShapeType="1"/>
          </p:cNvSpPr>
          <p:nvPr/>
        </p:nvSpPr>
        <p:spPr bwMode="auto">
          <a:xfrm flipH="1">
            <a:off x="5410200" y="20574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" name="Line 123"/>
          <p:cNvSpPr>
            <a:spLocks noChangeShapeType="1"/>
          </p:cNvSpPr>
          <p:nvPr/>
        </p:nvSpPr>
        <p:spPr bwMode="auto">
          <a:xfrm>
            <a:off x="6096000" y="20574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" name="Rectangle 124"/>
          <p:cNvSpPr>
            <a:spLocks noChangeArrowheads="1"/>
          </p:cNvSpPr>
          <p:nvPr/>
        </p:nvSpPr>
        <p:spPr bwMode="auto">
          <a:xfrm>
            <a:off x="5410200" y="22098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latin typeface="Helvetica" charset="0"/>
              </a:rPr>
              <a:t>Cycle 5</a:t>
            </a:r>
          </a:p>
        </p:txBody>
      </p:sp>
      <p:grpSp>
        <p:nvGrpSpPr>
          <p:cNvPr id="2080" name="Group 152"/>
          <p:cNvGrpSpPr>
            <a:grpSpLocks/>
          </p:cNvGrpSpPr>
          <p:nvPr/>
        </p:nvGrpSpPr>
        <p:grpSpPr bwMode="auto">
          <a:xfrm>
            <a:off x="5410200" y="2590800"/>
            <a:ext cx="914400" cy="609600"/>
            <a:chOff x="3408" y="1632"/>
            <a:chExt cx="576" cy="384"/>
          </a:xfrm>
        </p:grpSpPr>
        <p:sp>
          <p:nvSpPr>
            <p:cNvPr id="2093" name="Rectangle 125"/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  <p:sp>
          <p:nvSpPr>
            <p:cNvPr id="2094" name="Rectangle 137"/>
            <p:cNvSpPr>
              <a:spLocks noChangeArrowheads="1"/>
            </p:cNvSpPr>
            <p:nvPr/>
          </p:nvSpPr>
          <p:spPr bwMode="auto"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charset="0"/>
                </a:rPr>
                <a:t>I1</a:t>
              </a:r>
            </a:p>
          </p:txBody>
        </p:sp>
      </p:grpSp>
      <p:grpSp>
        <p:nvGrpSpPr>
          <p:cNvPr id="2081" name="Group 153"/>
          <p:cNvGrpSpPr>
            <a:grpSpLocks/>
          </p:cNvGrpSpPr>
          <p:nvPr/>
        </p:nvGrpSpPr>
        <p:grpSpPr bwMode="auto">
          <a:xfrm>
            <a:off x="5410200" y="3200400"/>
            <a:ext cx="914400" cy="609600"/>
            <a:chOff x="3408" y="1632"/>
            <a:chExt cx="576" cy="384"/>
          </a:xfrm>
        </p:grpSpPr>
        <p:sp>
          <p:nvSpPr>
            <p:cNvPr id="2091" name="Rectangle 154"/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92" name="Rectangle 155"/>
            <p:cNvSpPr>
              <a:spLocks noChangeArrowheads="1"/>
            </p:cNvSpPr>
            <p:nvPr/>
          </p:nvSpPr>
          <p:spPr bwMode="auto"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charset="0"/>
                </a:rPr>
                <a:t>I2</a:t>
              </a:r>
            </a:p>
          </p:txBody>
        </p:sp>
      </p:grpSp>
      <p:grpSp>
        <p:nvGrpSpPr>
          <p:cNvPr id="2082" name="Group 156"/>
          <p:cNvGrpSpPr>
            <a:grpSpLocks/>
          </p:cNvGrpSpPr>
          <p:nvPr/>
        </p:nvGrpSpPr>
        <p:grpSpPr bwMode="auto">
          <a:xfrm>
            <a:off x="5410200" y="3810000"/>
            <a:ext cx="914400" cy="609600"/>
            <a:chOff x="3408" y="1632"/>
            <a:chExt cx="576" cy="384"/>
          </a:xfrm>
        </p:grpSpPr>
        <p:sp>
          <p:nvSpPr>
            <p:cNvPr id="2089" name="Rectangle 157"/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90" name="Rectangle 158"/>
            <p:cNvSpPr>
              <a:spLocks noChangeArrowheads="1"/>
            </p:cNvSpPr>
            <p:nvPr/>
          </p:nvSpPr>
          <p:spPr bwMode="auto"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charset="0"/>
                </a:rPr>
                <a:t>I3</a:t>
              </a:r>
            </a:p>
          </p:txBody>
        </p:sp>
      </p:grpSp>
      <p:grpSp>
        <p:nvGrpSpPr>
          <p:cNvPr id="2083" name="Group 159"/>
          <p:cNvGrpSpPr>
            <a:grpSpLocks/>
          </p:cNvGrpSpPr>
          <p:nvPr/>
        </p:nvGrpSpPr>
        <p:grpSpPr bwMode="auto">
          <a:xfrm>
            <a:off x="5410200" y="4419600"/>
            <a:ext cx="914400" cy="609600"/>
            <a:chOff x="3408" y="1632"/>
            <a:chExt cx="576" cy="384"/>
          </a:xfrm>
        </p:grpSpPr>
        <p:sp>
          <p:nvSpPr>
            <p:cNvPr id="2087" name="Rectangle 160"/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88" name="Rectangle 161"/>
            <p:cNvSpPr>
              <a:spLocks noChangeArrowheads="1"/>
            </p:cNvSpPr>
            <p:nvPr/>
          </p:nvSpPr>
          <p:spPr bwMode="auto"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charset="0"/>
                </a:rPr>
                <a:t>I4</a:t>
              </a:r>
            </a:p>
          </p:txBody>
        </p:sp>
      </p:grpSp>
      <p:grpSp>
        <p:nvGrpSpPr>
          <p:cNvPr id="2084" name="Group 162"/>
          <p:cNvGrpSpPr>
            <a:grpSpLocks/>
          </p:cNvGrpSpPr>
          <p:nvPr/>
        </p:nvGrpSpPr>
        <p:grpSpPr bwMode="auto">
          <a:xfrm>
            <a:off x="5410200" y="5029200"/>
            <a:ext cx="914400" cy="609600"/>
            <a:chOff x="3408" y="1632"/>
            <a:chExt cx="576" cy="384"/>
          </a:xfrm>
        </p:grpSpPr>
        <p:sp>
          <p:nvSpPr>
            <p:cNvPr id="2085" name="Rectangle 163"/>
            <p:cNvSpPr>
              <a:spLocks noChangeArrowheads="1"/>
            </p:cNvSpPr>
            <p:nvPr/>
          </p:nvSpPr>
          <p:spPr bwMode="auto">
            <a:xfrm>
              <a:off x="3408" y="1632"/>
              <a:ext cx="576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86" name="Rectangle 164"/>
            <p:cNvSpPr>
              <a:spLocks noChangeArrowheads="1"/>
            </p:cNvSpPr>
            <p:nvPr/>
          </p:nvSpPr>
          <p:spPr bwMode="auto">
            <a:xfrm>
              <a:off x="3456" y="182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charset="0"/>
                </a:rPr>
                <a:t>I5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81</Words>
  <Application>Microsoft Macintosh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Arial</vt:lpstr>
      <vt:lpstr>Calibri</vt:lpstr>
      <vt:lpstr>Courier New</vt:lpstr>
      <vt:lpstr>Helvetica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16</cp:revision>
  <dcterms:created xsi:type="dcterms:W3CDTF">2002-02-04T02:14:27Z</dcterms:created>
  <dcterms:modified xsi:type="dcterms:W3CDTF">2014-06-16T17:40:54Z</dcterms:modified>
</cp:coreProperties>
</file>