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00" d="100"/>
          <a:sy n="100" d="100"/>
        </p:scale>
        <p:origin x="-728" y="-8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FF59D-E978-B343-834D-62B2D23517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871B6-44CC-764B-B2BC-08770D6E96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9C9CA-538D-654E-815B-E5050E901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048F2-2A33-6845-BE59-EC98D77053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9BDD3-0CA7-C342-B4BD-8FAAACBA3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3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03E04-FA72-C646-9F2C-86CA9DD53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B20B0-A6B0-9F45-831F-588BDE92C7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55AF2-0924-234D-9D13-02D6D374A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5CE23-C681-B94C-B172-664C0CAB58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DE521-B285-5842-91D0-B547FFD09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768EA-3F48-3641-95AA-1A771DF2D1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AE2F4E3-0336-7445-B6B1-E2425395404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2209800" y="1676400"/>
            <a:ext cx="2286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Helvetica" charset="0"/>
              </a:rPr>
              <a:t>x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7010400" y="1676400"/>
            <a:ext cx="228600" cy="1295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Helvetica" charset="0"/>
              </a:rPr>
              <a:t>y</a:t>
            </a: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1752600" y="12192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State = x</a:t>
            </a:r>
          </a:p>
        </p:txBody>
      </p:sp>
      <p:grpSp>
        <p:nvGrpSpPr>
          <p:cNvPr id="2110" name="Group 62"/>
          <p:cNvGrpSpPr>
            <a:grpSpLocks/>
          </p:cNvGrpSpPr>
          <p:nvPr/>
        </p:nvGrpSpPr>
        <p:grpSpPr bwMode="auto">
          <a:xfrm>
            <a:off x="4419600" y="1600200"/>
            <a:ext cx="1371600" cy="1143000"/>
            <a:chOff x="2832" y="912"/>
            <a:chExt cx="864" cy="720"/>
          </a:xfrm>
        </p:grpSpPr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3024" y="1344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240 w 432"/>
                <a:gd name="T3" fmla="*/ 288 h 288"/>
                <a:gd name="T4" fmla="*/ 240 w 432"/>
                <a:gd name="T5" fmla="*/ 0 h 288"/>
                <a:gd name="T6" fmla="*/ 432 w 43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2832" y="91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latin typeface="Helvetica" charset="0"/>
                </a:rPr>
                <a:t>Rising</a:t>
              </a:r>
            </a:p>
            <a:p>
              <a:pPr algn="ctr"/>
              <a:r>
                <a:rPr lang="en-US" sz="1800">
                  <a:latin typeface="Helvetica" charset="0"/>
                </a:rPr>
                <a:t>clock</a:t>
              </a:r>
            </a:p>
          </p:txBody>
        </p:sp>
      </p:grp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3881438" y="1797050"/>
            <a:ext cx="614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99"/>
                </a:solidFill>
                <a:latin typeface="Wingdings 3" charset="0"/>
                <a:sym typeface="Wingdings 3" charset="0"/>
              </a:rPr>
              <a:t></a:t>
            </a:r>
          </a:p>
        </p:txBody>
      </p:sp>
      <p:sp>
        <p:nvSpPr>
          <p:cNvPr id="2112" name="Rectangle 64"/>
          <p:cNvSpPr>
            <a:spLocks noChangeArrowheads="1"/>
          </p:cNvSpPr>
          <p:nvPr/>
        </p:nvSpPr>
        <p:spPr bwMode="auto">
          <a:xfrm>
            <a:off x="5786438" y="1797050"/>
            <a:ext cx="614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0099"/>
                </a:solidFill>
                <a:latin typeface="Wingdings 3" charset="0"/>
                <a:sym typeface="Wingdings 3" charset="0"/>
              </a:rPr>
              <a:t></a:t>
            </a:r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2489200" y="1752600"/>
            <a:ext cx="124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Output = x</a:t>
            </a:r>
          </a:p>
        </p:txBody>
      </p:sp>
      <p:sp>
        <p:nvSpPr>
          <p:cNvPr id="2121" name="Rectangle 73"/>
          <p:cNvSpPr>
            <a:spLocks noChangeArrowheads="1"/>
          </p:cNvSpPr>
          <p:nvPr/>
        </p:nvSpPr>
        <p:spPr bwMode="auto">
          <a:xfrm>
            <a:off x="1147763" y="1752600"/>
            <a:ext cx="1062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Helvetica" charset="0"/>
              </a:rPr>
              <a:t>Input = y</a:t>
            </a:r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6553200" y="1219200"/>
            <a:ext cx="108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State = y</a:t>
            </a:r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7289800" y="1752600"/>
            <a:ext cx="1239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Output = y</a:t>
            </a:r>
          </a:p>
        </p:txBody>
      </p:sp>
      <p:sp>
        <p:nvSpPr>
          <p:cNvPr id="2125" name="AutoShape 77"/>
          <p:cNvSpPr>
            <a:spLocks noChangeArrowheads="1"/>
          </p:cNvSpPr>
          <p:nvPr/>
        </p:nvSpPr>
        <p:spPr bwMode="auto">
          <a:xfrm>
            <a:off x="1752600" y="2209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6" name="AutoShape 78"/>
          <p:cNvSpPr>
            <a:spLocks noChangeArrowheads="1"/>
          </p:cNvSpPr>
          <p:nvPr/>
        </p:nvSpPr>
        <p:spPr bwMode="auto">
          <a:xfrm>
            <a:off x="2438400" y="2209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7" name="AutoShape 79"/>
          <p:cNvSpPr>
            <a:spLocks noChangeArrowheads="1"/>
          </p:cNvSpPr>
          <p:nvPr/>
        </p:nvSpPr>
        <p:spPr bwMode="auto">
          <a:xfrm>
            <a:off x="6553200" y="2209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8" name="AutoShape 80"/>
          <p:cNvSpPr>
            <a:spLocks noChangeArrowheads="1"/>
          </p:cNvSpPr>
          <p:nvPr/>
        </p:nvSpPr>
        <p:spPr bwMode="auto">
          <a:xfrm>
            <a:off x="7239000" y="2209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Helvetica</vt:lpstr>
      <vt:lpstr>Wingdings 3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10</cp:revision>
  <dcterms:created xsi:type="dcterms:W3CDTF">2002-02-10T21:42:46Z</dcterms:created>
  <dcterms:modified xsi:type="dcterms:W3CDTF">2014-06-16T17:51:19Z</dcterms:modified>
</cp:coreProperties>
</file>