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2787"/>
    <p:restoredTop sz="90929"/>
  </p:normalViewPr>
  <p:slideViewPr>
    <p:cSldViewPr>
      <p:cViewPr varScale="1">
        <p:scale>
          <a:sx n="93" d="100"/>
          <a:sy n="93" d="100"/>
        </p:scale>
        <p:origin x="-92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682E59-C449-524C-A230-823A9C4D7B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7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512B73-5EFB-514A-9D09-D433E097AE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36A919-0545-D54F-BA95-ADD52360B7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9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8C6E4-1BED-FF41-AA6D-42ACD8EC3B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1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8ABC9F-E0A0-914D-8DC0-90114CAF0C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1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ACD1C0-93B2-2940-BDCC-5646439798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9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0407CF-AC7A-AB4A-A30D-B222B08BD6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1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4EF3E0-A08F-8947-A94E-0A8B21DB6C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9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AB5E7B-B72C-A44F-BD16-3B019DF517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5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A30CE2-67A3-BF48-A02A-3E3F970A3B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2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AB035E-2CAD-1144-BC29-7DD21D122C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6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FF20E71-9511-5B45-90D8-E595EAD664E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7"/>
          <p:cNvGrpSpPr>
            <a:grpSpLocks/>
          </p:cNvGrpSpPr>
          <p:nvPr/>
        </p:nvGrpSpPr>
        <p:grpSpPr bwMode="auto">
          <a:xfrm>
            <a:off x="1676400" y="1219200"/>
            <a:ext cx="6199188" cy="2238375"/>
            <a:chOff x="1639" y="994"/>
            <a:chExt cx="3905" cy="1410"/>
          </a:xfrm>
        </p:grpSpPr>
        <p:sp>
          <p:nvSpPr>
            <p:cNvPr id="2061" name="Rectangle 3"/>
            <p:cNvSpPr>
              <a:spLocks noChangeArrowheads="1"/>
            </p:cNvSpPr>
            <p:nvPr/>
          </p:nvSpPr>
          <p:spPr bwMode="auto">
            <a:xfrm>
              <a:off x="1931" y="1204"/>
              <a:ext cx="1576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sz="1600">
                  <a:latin typeface="Arial" charset="0"/>
                </a:rPr>
                <a:t>Combinational</a:t>
              </a:r>
            </a:p>
            <a:p>
              <a:pPr algn="ctr" eaLnBrk="0" hangingPunct="0"/>
              <a:r>
                <a:rPr lang="en-US" sz="1600">
                  <a:latin typeface="Arial" charset="0"/>
                </a:rPr>
                <a:t>logic</a:t>
              </a:r>
            </a:p>
          </p:txBody>
        </p:sp>
        <p:sp>
          <p:nvSpPr>
            <p:cNvPr id="2062" name="Rectangle 4"/>
            <p:cNvSpPr>
              <a:spLocks noChangeArrowheads="1"/>
            </p:cNvSpPr>
            <p:nvPr/>
          </p:nvSpPr>
          <p:spPr bwMode="auto">
            <a:xfrm>
              <a:off x="3803" y="1204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sz="1600">
                  <a:latin typeface="Arial" charset="0"/>
                </a:rPr>
                <a:t>R</a:t>
              </a:r>
            </a:p>
            <a:p>
              <a:pPr algn="ctr" eaLnBrk="0" hangingPunct="0"/>
              <a:r>
                <a:rPr lang="en-US" sz="1600">
                  <a:latin typeface="Arial" charset="0"/>
                </a:rPr>
                <a:t>e</a:t>
              </a:r>
            </a:p>
            <a:p>
              <a:pPr algn="ctr" eaLnBrk="0" hangingPunct="0"/>
              <a:r>
                <a:rPr lang="en-US" sz="1600">
                  <a:latin typeface="Arial" charset="0"/>
                </a:rPr>
                <a:t>g</a:t>
              </a:r>
            </a:p>
          </p:txBody>
        </p:sp>
        <p:sp>
          <p:nvSpPr>
            <p:cNvPr id="2063" name="Rectangle 5"/>
            <p:cNvSpPr>
              <a:spLocks noChangeArrowheads="1"/>
            </p:cNvSpPr>
            <p:nvPr/>
          </p:nvSpPr>
          <p:spPr bwMode="auto">
            <a:xfrm>
              <a:off x="2506" y="994"/>
              <a:ext cx="49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600">
                  <a:latin typeface="Arial" charset="0"/>
                </a:rPr>
                <a:t>300 ps</a:t>
              </a:r>
            </a:p>
          </p:txBody>
        </p:sp>
        <p:sp>
          <p:nvSpPr>
            <p:cNvPr id="2064" name="Rectangle 6"/>
            <p:cNvSpPr>
              <a:spLocks noChangeArrowheads="1"/>
            </p:cNvSpPr>
            <p:nvPr/>
          </p:nvSpPr>
          <p:spPr bwMode="auto">
            <a:xfrm>
              <a:off x="3646" y="994"/>
              <a:ext cx="42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600">
                  <a:latin typeface="Arial" charset="0"/>
                </a:rPr>
                <a:t>20 ps</a:t>
              </a:r>
            </a:p>
          </p:txBody>
        </p:sp>
        <p:sp>
          <p:nvSpPr>
            <p:cNvPr id="2065" name="Line 7"/>
            <p:cNvSpPr>
              <a:spLocks noChangeShapeType="1"/>
            </p:cNvSpPr>
            <p:nvPr/>
          </p:nvSpPr>
          <p:spPr bwMode="auto">
            <a:xfrm>
              <a:off x="1639" y="1584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6" name="Line 8"/>
            <p:cNvSpPr>
              <a:spLocks noChangeShapeType="1"/>
            </p:cNvSpPr>
            <p:nvPr/>
          </p:nvSpPr>
          <p:spPr bwMode="auto">
            <a:xfrm>
              <a:off x="3511" y="1584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7" name="Line 9"/>
            <p:cNvSpPr>
              <a:spLocks noChangeShapeType="1"/>
            </p:cNvSpPr>
            <p:nvPr/>
          </p:nvSpPr>
          <p:spPr bwMode="auto">
            <a:xfrm>
              <a:off x="3895" y="201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8" name="Rectangle 10"/>
            <p:cNvSpPr>
              <a:spLocks noChangeArrowheads="1"/>
            </p:cNvSpPr>
            <p:nvPr/>
          </p:nvSpPr>
          <p:spPr bwMode="auto">
            <a:xfrm>
              <a:off x="3666" y="2194"/>
              <a:ext cx="43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600">
                  <a:latin typeface="Arial" charset="0"/>
                </a:rPr>
                <a:t>Clock</a:t>
              </a:r>
            </a:p>
          </p:txBody>
        </p:sp>
        <p:sp>
          <p:nvSpPr>
            <p:cNvPr id="2069" name="Rectangle 11"/>
            <p:cNvSpPr>
              <a:spLocks noChangeArrowheads="1"/>
            </p:cNvSpPr>
            <p:nvPr/>
          </p:nvSpPr>
          <p:spPr bwMode="auto">
            <a:xfrm>
              <a:off x="4023" y="1426"/>
              <a:ext cx="1521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Delay = 320 ps</a:t>
              </a:r>
            </a:p>
            <a:p>
              <a:pPr eaLnBrk="0" hangingPunct="0"/>
              <a:r>
                <a:rPr lang="en-US" sz="1600">
                  <a:latin typeface="Arial" charset="0"/>
                </a:rPr>
                <a:t>Throughput = 3.12 GIPS</a:t>
              </a:r>
            </a:p>
          </p:txBody>
        </p:sp>
      </p:grpSp>
      <p:sp>
        <p:nvSpPr>
          <p:cNvPr id="2051" name="Line 13"/>
          <p:cNvSpPr>
            <a:spLocks noChangeShapeType="1"/>
          </p:cNvSpPr>
          <p:nvPr/>
        </p:nvSpPr>
        <p:spPr bwMode="auto">
          <a:xfrm>
            <a:off x="1752600" y="4870450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" name="Rectangle 14"/>
          <p:cNvSpPr>
            <a:spLocks noChangeArrowheads="1"/>
          </p:cNvSpPr>
          <p:nvPr/>
        </p:nvSpPr>
        <p:spPr bwMode="auto">
          <a:xfrm>
            <a:off x="2424113" y="4543425"/>
            <a:ext cx="6318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Time</a:t>
            </a:r>
          </a:p>
        </p:txBody>
      </p:sp>
      <p:sp>
        <p:nvSpPr>
          <p:cNvPr id="2053" name="Rectangle 21"/>
          <p:cNvSpPr>
            <a:spLocks noChangeArrowheads="1"/>
          </p:cNvSpPr>
          <p:nvPr/>
        </p:nvSpPr>
        <p:spPr bwMode="auto">
          <a:xfrm>
            <a:off x="1828800" y="3803650"/>
            <a:ext cx="17526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Rectangle 22"/>
          <p:cNvSpPr>
            <a:spLocks noChangeArrowheads="1"/>
          </p:cNvSpPr>
          <p:nvPr/>
        </p:nvSpPr>
        <p:spPr bwMode="auto">
          <a:xfrm>
            <a:off x="990600" y="3803650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sz="1600">
                <a:latin typeface="Courier New" charset="0"/>
                <a:cs typeface="Courier New" charset="0"/>
              </a:rPr>
              <a:t>I1</a:t>
            </a:r>
          </a:p>
        </p:txBody>
      </p:sp>
      <p:sp>
        <p:nvSpPr>
          <p:cNvPr id="2055" name="Rectangle 23"/>
          <p:cNvSpPr>
            <a:spLocks noChangeArrowheads="1"/>
          </p:cNvSpPr>
          <p:nvPr/>
        </p:nvSpPr>
        <p:spPr bwMode="auto">
          <a:xfrm>
            <a:off x="990600" y="4108450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sz="1600">
                <a:latin typeface="Courier New" charset="0"/>
                <a:cs typeface="Courier New" charset="0"/>
              </a:rPr>
              <a:t>I2</a:t>
            </a:r>
          </a:p>
        </p:txBody>
      </p:sp>
      <p:sp>
        <p:nvSpPr>
          <p:cNvPr id="2056" name="Rectangle 24"/>
          <p:cNvSpPr>
            <a:spLocks noChangeArrowheads="1"/>
          </p:cNvSpPr>
          <p:nvPr/>
        </p:nvSpPr>
        <p:spPr bwMode="auto">
          <a:xfrm>
            <a:off x="3581400" y="4108450"/>
            <a:ext cx="17526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Rectangle 25"/>
          <p:cNvSpPr>
            <a:spLocks noChangeArrowheads="1"/>
          </p:cNvSpPr>
          <p:nvPr/>
        </p:nvSpPr>
        <p:spPr bwMode="auto">
          <a:xfrm>
            <a:off x="5334000" y="4413250"/>
            <a:ext cx="17526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Rectangle 26"/>
          <p:cNvSpPr>
            <a:spLocks noChangeArrowheads="1"/>
          </p:cNvSpPr>
          <p:nvPr/>
        </p:nvSpPr>
        <p:spPr bwMode="auto">
          <a:xfrm>
            <a:off x="990600" y="4413250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sz="1600">
                <a:latin typeface="Courier New" charset="0"/>
                <a:cs typeface="Courier New" charset="0"/>
              </a:rPr>
              <a:t>I3</a:t>
            </a:r>
          </a:p>
        </p:txBody>
      </p:sp>
      <p:sp>
        <p:nvSpPr>
          <p:cNvPr id="2059" name="Rectangle 28"/>
          <p:cNvSpPr>
            <a:spLocks noChangeArrowheads="1"/>
          </p:cNvSpPr>
          <p:nvPr/>
        </p:nvSpPr>
        <p:spPr bwMode="auto">
          <a:xfrm>
            <a:off x="1143000" y="3044825"/>
            <a:ext cx="2941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Helvetica" charset="0"/>
              </a:rPr>
              <a:t>(a) Hardware: Unpipelined</a:t>
            </a:r>
          </a:p>
        </p:txBody>
      </p:sp>
      <p:sp>
        <p:nvSpPr>
          <p:cNvPr id="2060" name="Rectangle 29"/>
          <p:cNvSpPr>
            <a:spLocks noChangeArrowheads="1"/>
          </p:cNvSpPr>
          <p:nvPr/>
        </p:nvSpPr>
        <p:spPr bwMode="auto">
          <a:xfrm>
            <a:off x="1143000" y="5029200"/>
            <a:ext cx="2236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Helvetica" charset="0"/>
              </a:rPr>
              <a:t>(b) Pipeline diagram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 New Roman</vt:lpstr>
      <vt:lpstr>Arial</vt:lpstr>
      <vt:lpstr>Calibri</vt:lpstr>
      <vt:lpstr>Courier New</vt:lpstr>
      <vt:lpstr>Helvetica</vt:lpstr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9</cp:revision>
  <dcterms:created xsi:type="dcterms:W3CDTF">2002-02-04T13:45:25Z</dcterms:created>
  <dcterms:modified xsi:type="dcterms:W3CDTF">2014-06-16T17:52:45Z</dcterms:modified>
</cp:coreProperties>
</file>