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12801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5F5F5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66" d="100"/>
          <a:sy n="66" d="100"/>
        </p:scale>
        <p:origin x="-1712" y="-80"/>
      </p:cViewPr>
      <p:guideLst>
        <p:guide orient="horz" pos="40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76688"/>
            <a:ext cx="7772400" cy="2744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254875"/>
            <a:ext cx="6400800" cy="32702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36DC69-27E7-A341-B822-94B32D305E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7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FE9FE-ED5D-604F-B5A3-131F5C0BAD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138238"/>
            <a:ext cx="1943100" cy="10240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38238"/>
            <a:ext cx="5676900" cy="10240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3AC9A-AD96-1F47-98B8-974CEC77FF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9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DB1F53-8603-0042-B478-F6A743CF84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5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226425"/>
            <a:ext cx="7772400" cy="25415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426075"/>
            <a:ext cx="7772400" cy="28003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76EAC-AC40-A84C-A055-D99B88529C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2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698875"/>
            <a:ext cx="3810000" cy="768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98875"/>
            <a:ext cx="3810000" cy="768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CDD38-EBB7-6A48-91E4-C30F052227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1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65438"/>
            <a:ext cx="4040188" cy="1193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59238"/>
            <a:ext cx="4040188" cy="7375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865438"/>
            <a:ext cx="4041775" cy="1193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4059238"/>
            <a:ext cx="4041775" cy="7375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40D5BD-53C7-894E-B4D1-627DE95507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5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9C9F0F-BE8F-C642-BC14-4156E6E73E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94C3B-D7E2-3448-80E3-22668CF747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0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9588"/>
            <a:ext cx="3008313" cy="2168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9588"/>
            <a:ext cx="5111750" cy="10925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678113"/>
            <a:ext cx="3008313" cy="8756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D3FA3-ABF7-7447-9DD9-56E98AA154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8961438"/>
            <a:ext cx="5486400" cy="10572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4588"/>
            <a:ext cx="5486400" cy="76803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0018713"/>
            <a:ext cx="5486400" cy="15033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0AE61-7A62-D94C-B061-E1EA9E6B75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6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38238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698875"/>
            <a:ext cx="7772400" cy="768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11663363"/>
            <a:ext cx="1905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11663363"/>
            <a:ext cx="28956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11663363"/>
            <a:ext cx="1905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11D27AD-D75F-134C-8328-FBFB61C24C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91"/>
          <p:cNvSpPr>
            <a:spLocks noChangeArrowheads="1"/>
          </p:cNvSpPr>
          <p:nvPr/>
        </p:nvSpPr>
        <p:spPr bwMode="auto">
          <a:xfrm>
            <a:off x="2895600" y="10515600"/>
            <a:ext cx="228600" cy="12954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2895600" y="3276600"/>
            <a:ext cx="228600" cy="1295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9"/>
          <p:cNvSpPr>
            <a:spLocks noChangeArrowheads="1"/>
          </p:cNvSpPr>
          <p:nvPr/>
        </p:nvSpPr>
        <p:spPr bwMode="auto">
          <a:xfrm>
            <a:off x="914400" y="2438400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Helvetica" charset="0"/>
              </a:rPr>
              <a:t>Time = 239</a:t>
            </a:r>
          </a:p>
        </p:txBody>
      </p:sp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2895600" y="3276600"/>
            <a:ext cx="2159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4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054" name="Line 13"/>
          <p:cNvSpPr>
            <a:spLocks noChangeShapeType="1"/>
          </p:cNvSpPr>
          <p:nvPr/>
        </p:nvSpPr>
        <p:spPr bwMode="auto">
          <a:xfrm>
            <a:off x="3048000" y="4572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Rectangle 14"/>
          <p:cNvSpPr>
            <a:spLocks noChangeArrowheads="1"/>
          </p:cNvSpPr>
          <p:nvPr/>
        </p:nvSpPr>
        <p:spPr bwMode="auto">
          <a:xfrm>
            <a:off x="6780213" y="4876800"/>
            <a:ext cx="6873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Clock</a:t>
            </a:r>
          </a:p>
        </p:txBody>
      </p:sp>
      <p:sp>
        <p:nvSpPr>
          <p:cNvPr id="2056" name="Rectangle 15"/>
          <p:cNvSpPr>
            <a:spLocks noChangeArrowheads="1"/>
          </p:cNvSpPr>
          <p:nvPr/>
        </p:nvSpPr>
        <p:spPr bwMode="auto">
          <a:xfrm>
            <a:off x="1524000" y="3276600"/>
            <a:ext cx="901700" cy="12827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Comb.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logic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A</a:t>
            </a:r>
          </a:p>
        </p:txBody>
      </p:sp>
      <p:sp>
        <p:nvSpPr>
          <p:cNvPr id="2057" name="Rectangle 16"/>
          <p:cNvSpPr>
            <a:spLocks noChangeArrowheads="1"/>
          </p:cNvSpPr>
          <p:nvPr/>
        </p:nvSpPr>
        <p:spPr bwMode="auto">
          <a:xfrm>
            <a:off x="4953000" y="3276600"/>
            <a:ext cx="2159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4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058" name="Line 19"/>
          <p:cNvSpPr>
            <a:spLocks noChangeShapeType="1"/>
          </p:cNvSpPr>
          <p:nvPr/>
        </p:nvSpPr>
        <p:spPr bwMode="auto">
          <a:xfrm>
            <a:off x="5105400" y="4572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" name="Rectangle 20"/>
          <p:cNvSpPr>
            <a:spLocks noChangeArrowheads="1"/>
          </p:cNvSpPr>
          <p:nvPr/>
        </p:nvSpPr>
        <p:spPr bwMode="auto">
          <a:xfrm>
            <a:off x="3581400" y="3276600"/>
            <a:ext cx="901700" cy="1282700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Comb.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logic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B</a:t>
            </a:r>
          </a:p>
        </p:txBody>
      </p:sp>
      <p:sp>
        <p:nvSpPr>
          <p:cNvPr id="2060" name="Rectangle 21"/>
          <p:cNvSpPr>
            <a:spLocks noChangeArrowheads="1"/>
          </p:cNvSpPr>
          <p:nvPr/>
        </p:nvSpPr>
        <p:spPr bwMode="auto">
          <a:xfrm>
            <a:off x="7010400" y="3276600"/>
            <a:ext cx="2159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4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061" name="Line 24"/>
          <p:cNvSpPr>
            <a:spLocks noChangeShapeType="1"/>
          </p:cNvSpPr>
          <p:nvPr/>
        </p:nvSpPr>
        <p:spPr bwMode="auto">
          <a:xfrm>
            <a:off x="7162800" y="4572000"/>
            <a:ext cx="0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Rectangle 25"/>
          <p:cNvSpPr>
            <a:spLocks noChangeArrowheads="1"/>
          </p:cNvSpPr>
          <p:nvPr/>
        </p:nvSpPr>
        <p:spPr bwMode="auto">
          <a:xfrm>
            <a:off x="5638800" y="3276600"/>
            <a:ext cx="9017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Comb.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logic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C</a:t>
            </a:r>
          </a:p>
        </p:txBody>
      </p:sp>
      <p:sp>
        <p:nvSpPr>
          <p:cNvPr id="2063" name="Rectangle 26"/>
          <p:cNvSpPr>
            <a:spLocks noChangeArrowheads="1"/>
          </p:cNvSpPr>
          <p:nvPr/>
        </p:nvSpPr>
        <p:spPr bwMode="auto">
          <a:xfrm>
            <a:off x="1604963" y="2819400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100 ps</a:t>
            </a:r>
          </a:p>
        </p:txBody>
      </p:sp>
      <p:sp>
        <p:nvSpPr>
          <p:cNvPr id="2064" name="Rectangle 27"/>
          <p:cNvSpPr>
            <a:spLocks noChangeArrowheads="1"/>
          </p:cNvSpPr>
          <p:nvPr/>
        </p:nvSpPr>
        <p:spPr bwMode="auto">
          <a:xfrm>
            <a:off x="2652713" y="2819400"/>
            <a:ext cx="677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20 ps</a:t>
            </a:r>
          </a:p>
        </p:txBody>
      </p:sp>
      <p:sp>
        <p:nvSpPr>
          <p:cNvPr id="2065" name="Rectangle 28"/>
          <p:cNvSpPr>
            <a:spLocks noChangeArrowheads="1"/>
          </p:cNvSpPr>
          <p:nvPr/>
        </p:nvSpPr>
        <p:spPr bwMode="auto">
          <a:xfrm>
            <a:off x="3662363" y="2819400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100 ps</a:t>
            </a:r>
          </a:p>
        </p:txBody>
      </p:sp>
      <p:sp>
        <p:nvSpPr>
          <p:cNvPr id="2066" name="Rectangle 29"/>
          <p:cNvSpPr>
            <a:spLocks noChangeArrowheads="1"/>
          </p:cNvSpPr>
          <p:nvPr/>
        </p:nvSpPr>
        <p:spPr bwMode="auto">
          <a:xfrm>
            <a:off x="4710113" y="2819400"/>
            <a:ext cx="677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20 ps</a:t>
            </a:r>
          </a:p>
        </p:txBody>
      </p:sp>
      <p:sp>
        <p:nvSpPr>
          <p:cNvPr id="2067" name="Rectangle 30"/>
          <p:cNvSpPr>
            <a:spLocks noChangeArrowheads="1"/>
          </p:cNvSpPr>
          <p:nvPr/>
        </p:nvSpPr>
        <p:spPr bwMode="auto">
          <a:xfrm>
            <a:off x="5719763" y="2819400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100 ps</a:t>
            </a:r>
          </a:p>
        </p:txBody>
      </p:sp>
      <p:sp>
        <p:nvSpPr>
          <p:cNvPr id="2068" name="Rectangle 31"/>
          <p:cNvSpPr>
            <a:spLocks noChangeArrowheads="1"/>
          </p:cNvSpPr>
          <p:nvPr/>
        </p:nvSpPr>
        <p:spPr bwMode="auto">
          <a:xfrm>
            <a:off x="6767513" y="2819400"/>
            <a:ext cx="677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20 ps</a:t>
            </a:r>
          </a:p>
        </p:txBody>
      </p:sp>
      <p:sp>
        <p:nvSpPr>
          <p:cNvPr id="2069" name="Line 32"/>
          <p:cNvSpPr>
            <a:spLocks noChangeShapeType="1"/>
          </p:cNvSpPr>
          <p:nvPr/>
        </p:nvSpPr>
        <p:spPr bwMode="auto">
          <a:xfrm>
            <a:off x="3048000" y="4800600"/>
            <a:ext cx="411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" name="Rectangle 35"/>
          <p:cNvSpPr>
            <a:spLocks noChangeArrowheads="1"/>
          </p:cNvSpPr>
          <p:nvPr/>
        </p:nvSpPr>
        <p:spPr bwMode="auto">
          <a:xfrm>
            <a:off x="2895600" y="5686425"/>
            <a:ext cx="228600" cy="12954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1" name="Rectangle 38"/>
          <p:cNvSpPr>
            <a:spLocks noChangeArrowheads="1"/>
          </p:cNvSpPr>
          <p:nvPr/>
        </p:nvSpPr>
        <p:spPr bwMode="auto">
          <a:xfrm>
            <a:off x="4953000" y="5686425"/>
            <a:ext cx="228600" cy="1295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2" name="Rectangle 40"/>
          <p:cNvSpPr>
            <a:spLocks noChangeArrowheads="1"/>
          </p:cNvSpPr>
          <p:nvPr/>
        </p:nvSpPr>
        <p:spPr bwMode="auto">
          <a:xfrm>
            <a:off x="914400" y="4848225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Helvetica" charset="0"/>
              </a:rPr>
              <a:t>Time = 241</a:t>
            </a:r>
          </a:p>
        </p:txBody>
      </p:sp>
      <p:sp>
        <p:nvSpPr>
          <p:cNvPr id="2073" name="Rectangle 41"/>
          <p:cNvSpPr>
            <a:spLocks noChangeArrowheads="1"/>
          </p:cNvSpPr>
          <p:nvPr/>
        </p:nvSpPr>
        <p:spPr bwMode="auto">
          <a:xfrm>
            <a:off x="2895600" y="5686425"/>
            <a:ext cx="2159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4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074" name="Line 44"/>
          <p:cNvSpPr>
            <a:spLocks noChangeShapeType="1"/>
          </p:cNvSpPr>
          <p:nvPr/>
        </p:nvSpPr>
        <p:spPr bwMode="auto">
          <a:xfrm>
            <a:off x="3048000" y="69818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5" name="Rectangle 45"/>
          <p:cNvSpPr>
            <a:spLocks noChangeArrowheads="1"/>
          </p:cNvSpPr>
          <p:nvPr/>
        </p:nvSpPr>
        <p:spPr bwMode="auto">
          <a:xfrm>
            <a:off x="6780213" y="7286625"/>
            <a:ext cx="6873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Clock</a:t>
            </a:r>
          </a:p>
        </p:txBody>
      </p:sp>
      <p:sp>
        <p:nvSpPr>
          <p:cNvPr id="2076" name="Rectangle 46"/>
          <p:cNvSpPr>
            <a:spLocks noChangeArrowheads="1"/>
          </p:cNvSpPr>
          <p:nvPr/>
        </p:nvSpPr>
        <p:spPr bwMode="auto">
          <a:xfrm>
            <a:off x="1524000" y="5686425"/>
            <a:ext cx="9017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Comb.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logic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A</a:t>
            </a:r>
          </a:p>
        </p:txBody>
      </p:sp>
      <p:sp>
        <p:nvSpPr>
          <p:cNvPr id="2077" name="Rectangle 47"/>
          <p:cNvSpPr>
            <a:spLocks noChangeArrowheads="1"/>
          </p:cNvSpPr>
          <p:nvPr/>
        </p:nvSpPr>
        <p:spPr bwMode="auto">
          <a:xfrm>
            <a:off x="4953000" y="5686425"/>
            <a:ext cx="2159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4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078" name="Line 50"/>
          <p:cNvSpPr>
            <a:spLocks noChangeShapeType="1"/>
          </p:cNvSpPr>
          <p:nvPr/>
        </p:nvSpPr>
        <p:spPr bwMode="auto">
          <a:xfrm>
            <a:off x="5105400" y="69818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" name="Rectangle 51"/>
          <p:cNvSpPr>
            <a:spLocks noChangeArrowheads="1"/>
          </p:cNvSpPr>
          <p:nvPr/>
        </p:nvSpPr>
        <p:spPr bwMode="auto">
          <a:xfrm>
            <a:off x="3581400" y="5686425"/>
            <a:ext cx="9017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Comb.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logic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B</a:t>
            </a:r>
          </a:p>
        </p:txBody>
      </p:sp>
      <p:sp>
        <p:nvSpPr>
          <p:cNvPr id="2080" name="Rectangle 52"/>
          <p:cNvSpPr>
            <a:spLocks noChangeArrowheads="1"/>
          </p:cNvSpPr>
          <p:nvPr/>
        </p:nvSpPr>
        <p:spPr bwMode="auto">
          <a:xfrm>
            <a:off x="7010400" y="5686425"/>
            <a:ext cx="2159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4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081" name="Line 55"/>
          <p:cNvSpPr>
            <a:spLocks noChangeShapeType="1"/>
          </p:cNvSpPr>
          <p:nvPr/>
        </p:nvSpPr>
        <p:spPr bwMode="auto">
          <a:xfrm>
            <a:off x="7162800" y="6981825"/>
            <a:ext cx="0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" name="Rectangle 56"/>
          <p:cNvSpPr>
            <a:spLocks noChangeArrowheads="1"/>
          </p:cNvSpPr>
          <p:nvPr/>
        </p:nvSpPr>
        <p:spPr bwMode="auto">
          <a:xfrm>
            <a:off x="5638800" y="5686425"/>
            <a:ext cx="9017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Comb.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logic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C</a:t>
            </a:r>
          </a:p>
        </p:txBody>
      </p:sp>
      <p:sp>
        <p:nvSpPr>
          <p:cNvPr id="2083" name="Rectangle 57"/>
          <p:cNvSpPr>
            <a:spLocks noChangeArrowheads="1"/>
          </p:cNvSpPr>
          <p:nvPr/>
        </p:nvSpPr>
        <p:spPr bwMode="auto">
          <a:xfrm>
            <a:off x="1604963" y="5229225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100 ps</a:t>
            </a:r>
          </a:p>
        </p:txBody>
      </p:sp>
      <p:sp>
        <p:nvSpPr>
          <p:cNvPr id="2084" name="Rectangle 58"/>
          <p:cNvSpPr>
            <a:spLocks noChangeArrowheads="1"/>
          </p:cNvSpPr>
          <p:nvPr/>
        </p:nvSpPr>
        <p:spPr bwMode="auto">
          <a:xfrm>
            <a:off x="2652713" y="5229225"/>
            <a:ext cx="677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20 ps</a:t>
            </a:r>
          </a:p>
        </p:txBody>
      </p:sp>
      <p:sp>
        <p:nvSpPr>
          <p:cNvPr id="2085" name="Rectangle 59"/>
          <p:cNvSpPr>
            <a:spLocks noChangeArrowheads="1"/>
          </p:cNvSpPr>
          <p:nvPr/>
        </p:nvSpPr>
        <p:spPr bwMode="auto">
          <a:xfrm>
            <a:off x="3662363" y="5229225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100 ps</a:t>
            </a:r>
          </a:p>
        </p:txBody>
      </p:sp>
      <p:sp>
        <p:nvSpPr>
          <p:cNvPr id="2086" name="Rectangle 60"/>
          <p:cNvSpPr>
            <a:spLocks noChangeArrowheads="1"/>
          </p:cNvSpPr>
          <p:nvPr/>
        </p:nvSpPr>
        <p:spPr bwMode="auto">
          <a:xfrm>
            <a:off x="4710113" y="5229225"/>
            <a:ext cx="677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20 ps</a:t>
            </a:r>
          </a:p>
        </p:txBody>
      </p:sp>
      <p:sp>
        <p:nvSpPr>
          <p:cNvPr id="2087" name="Rectangle 61"/>
          <p:cNvSpPr>
            <a:spLocks noChangeArrowheads="1"/>
          </p:cNvSpPr>
          <p:nvPr/>
        </p:nvSpPr>
        <p:spPr bwMode="auto">
          <a:xfrm>
            <a:off x="5719763" y="5229225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100 ps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6767513" y="5229225"/>
            <a:ext cx="677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20 ps</a:t>
            </a:r>
          </a:p>
        </p:txBody>
      </p:sp>
      <p:sp>
        <p:nvSpPr>
          <p:cNvPr id="2089" name="Line 63"/>
          <p:cNvSpPr>
            <a:spLocks noChangeShapeType="1"/>
          </p:cNvSpPr>
          <p:nvPr/>
        </p:nvSpPr>
        <p:spPr bwMode="auto">
          <a:xfrm>
            <a:off x="3048000" y="7210425"/>
            <a:ext cx="411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0" name="Rectangle 174"/>
          <p:cNvSpPr>
            <a:spLocks noChangeArrowheads="1"/>
          </p:cNvSpPr>
          <p:nvPr/>
        </p:nvSpPr>
        <p:spPr bwMode="auto">
          <a:xfrm>
            <a:off x="2895600" y="8077200"/>
            <a:ext cx="228600" cy="12954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1" name="Rectangle 170"/>
          <p:cNvSpPr>
            <a:spLocks noChangeArrowheads="1"/>
          </p:cNvSpPr>
          <p:nvPr/>
        </p:nvSpPr>
        <p:spPr bwMode="auto">
          <a:xfrm>
            <a:off x="4953000" y="8077200"/>
            <a:ext cx="228600" cy="1295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2" name="Rectangle 71"/>
          <p:cNvSpPr>
            <a:spLocks noChangeArrowheads="1"/>
          </p:cNvSpPr>
          <p:nvPr/>
        </p:nvSpPr>
        <p:spPr bwMode="auto">
          <a:xfrm>
            <a:off x="914400" y="7258050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Helvetica" charset="0"/>
              </a:rPr>
              <a:t>Time = 300</a:t>
            </a:r>
          </a:p>
        </p:txBody>
      </p:sp>
      <p:sp>
        <p:nvSpPr>
          <p:cNvPr id="2093" name="Rectangle 72"/>
          <p:cNvSpPr>
            <a:spLocks noChangeArrowheads="1"/>
          </p:cNvSpPr>
          <p:nvPr/>
        </p:nvSpPr>
        <p:spPr bwMode="auto">
          <a:xfrm>
            <a:off x="2895600" y="8077200"/>
            <a:ext cx="2159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4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094" name="Line 75"/>
          <p:cNvSpPr>
            <a:spLocks noChangeShapeType="1"/>
          </p:cNvSpPr>
          <p:nvPr/>
        </p:nvSpPr>
        <p:spPr bwMode="auto">
          <a:xfrm>
            <a:off x="3048000" y="93916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5" name="Rectangle 78"/>
          <p:cNvSpPr>
            <a:spLocks noChangeArrowheads="1"/>
          </p:cNvSpPr>
          <p:nvPr/>
        </p:nvSpPr>
        <p:spPr bwMode="auto">
          <a:xfrm>
            <a:off x="4953000" y="8077200"/>
            <a:ext cx="2159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4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096" name="Line 81"/>
          <p:cNvSpPr>
            <a:spLocks noChangeShapeType="1"/>
          </p:cNvSpPr>
          <p:nvPr/>
        </p:nvSpPr>
        <p:spPr bwMode="auto">
          <a:xfrm>
            <a:off x="5105400" y="93916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7" name="Rectangle 83"/>
          <p:cNvSpPr>
            <a:spLocks noChangeArrowheads="1"/>
          </p:cNvSpPr>
          <p:nvPr/>
        </p:nvSpPr>
        <p:spPr bwMode="auto">
          <a:xfrm>
            <a:off x="7010400" y="8096250"/>
            <a:ext cx="2159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4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098" name="Line 86"/>
          <p:cNvSpPr>
            <a:spLocks noChangeShapeType="1"/>
          </p:cNvSpPr>
          <p:nvPr/>
        </p:nvSpPr>
        <p:spPr bwMode="auto">
          <a:xfrm>
            <a:off x="7162800" y="9391650"/>
            <a:ext cx="0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" name="Rectangle 88"/>
          <p:cNvSpPr>
            <a:spLocks noChangeArrowheads="1"/>
          </p:cNvSpPr>
          <p:nvPr/>
        </p:nvSpPr>
        <p:spPr bwMode="auto">
          <a:xfrm>
            <a:off x="1604963" y="7639050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100 ps</a:t>
            </a:r>
          </a:p>
        </p:txBody>
      </p:sp>
      <p:sp>
        <p:nvSpPr>
          <p:cNvPr id="2100" name="Rectangle 89"/>
          <p:cNvSpPr>
            <a:spLocks noChangeArrowheads="1"/>
          </p:cNvSpPr>
          <p:nvPr/>
        </p:nvSpPr>
        <p:spPr bwMode="auto">
          <a:xfrm>
            <a:off x="2652713" y="7639050"/>
            <a:ext cx="677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20 ps</a:t>
            </a:r>
          </a:p>
        </p:txBody>
      </p:sp>
      <p:sp>
        <p:nvSpPr>
          <p:cNvPr id="2101" name="Rectangle 90"/>
          <p:cNvSpPr>
            <a:spLocks noChangeArrowheads="1"/>
          </p:cNvSpPr>
          <p:nvPr/>
        </p:nvSpPr>
        <p:spPr bwMode="auto">
          <a:xfrm>
            <a:off x="3662363" y="7639050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100 ps</a:t>
            </a:r>
          </a:p>
        </p:txBody>
      </p:sp>
      <p:sp>
        <p:nvSpPr>
          <p:cNvPr id="2102" name="Rectangle 91"/>
          <p:cNvSpPr>
            <a:spLocks noChangeArrowheads="1"/>
          </p:cNvSpPr>
          <p:nvPr/>
        </p:nvSpPr>
        <p:spPr bwMode="auto">
          <a:xfrm>
            <a:off x="4710113" y="7639050"/>
            <a:ext cx="677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20 ps</a:t>
            </a:r>
          </a:p>
        </p:txBody>
      </p:sp>
      <p:sp>
        <p:nvSpPr>
          <p:cNvPr id="2103" name="Rectangle 92"/>
          <p:cNvSpPr>
            <a:spLocks noChangeArrowheads="1"/>
          </p:cNvSpPr>
          <p:nvPr/>
        </p:nvSpPr>
        <p:spPr bwMode="auto">
          <a:xfrm>
            <a:off x="5719763" y="7639050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100 ps</a:t>
            </a:r>
          </a:p>
        </p:txBody>
      </p:sp>
      <p:sp>
        <p:nvSpPr>
          <p:cNvPr id="2104" name="Rectangle 93"/>
          <p:cNvSpPr>
            <a:spLocks noChangeArrowheads="1"/>
          </p:cNvSpPr>
          <p:nvPr/>
        </p:nvSpPr>
        <p:spPr bwMode="auto">
          <a:xfrm>
            <a:off x="6767513" y="7639050"/>
            <a:ext cx="677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20 ps</a:t>
            </a:r>
          </a:p>
        </p:txBody>
      </p:sp>
      <p:sp>
        <p:nvSpPr>
          <p:cNvPr id="2105" name="Rectangle 77"/>
          <p:cNvSpPr>
            <a:spLocks noChangeArrowheads="1"/>
          </p:cNvSpPr>
          <p:nvPr/>
        </p:nvSpPr>
        <p:spPr bwMode="auto">
          <a:xfrm>
            <a:off x="1524000" y="8077200"/>
            <a:ext cx="9017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endParaRPr lang="en-US" sz="1600">
              <a:latin typeface="Arial" charset="0"/>
            </a:endParaRPr>
          </a:p>
        </p:txBody>
      </p:sp>
      <p:sp>
        <p:nvSpPr>
          <p:cNvPr id="2106" name="Freeform 175"/>
          <p:cNvSpPr>
            <a:spLocks/>
          </p:cNvSpPr>
          <p:nvPr/>
        </p:nvSpPr>
        <p:spPr bwMode="auto">
          <a:xfrm>
            <a:off x="1524000" y="8077200"/>
            <a:ext cx="609600" cy="1295400"/>
          </a:xfrm>
          <a:custGeom>
            <a:avLst/>
            <a:gdLst>
              <a:gd name="T0" fmla="*/ 0 w 464"/>
              <a:gd name="T1" fmla="*/ 0 h 816"/>
              <a:gd name="T2" fmla="*/ 0 w 464"/>
              <a:gd name="T3" fmla="*/ 816 h 816"/>
              <a:gd name="T4" fmla="*/ 240 w 464"/>
              <a:gd name="T5" fmla="*/ 816 h 816"/>
              <a:gd name="T6" fmla="*/ 432 w 464"/>
              <a:gd name="T7" fmla="*/ 576 h 816"/>
              <a:gd name="T8" fmla="*/ 432 w 464"/>
              <a:gd name="T9" fmla="*/ 240 h 816"/>
              <a:gd name="T10" fmla="*/ 240 w 464"/>
              <a:gd name="T11" fmla="*/ 0 h 816"/>
              <a:gd name="T12" fmla="*/ 0 w 464"/>
              <a:gd name="T13" fmla="*/ 0 h 8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4"/>
              <a:gd name="T22" fmla="*/ 0 h 816"/>
              <a:gd name="T23" fmla="*/ 464 w 464"/>
              <a:gd name="T24" fmla="*/ 816 h 8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4" h="816">
                <a:moveTo>
                  <a:pt x="0" y="0"/>
                </a:moveTo>
                <a:lnTo>
                  <a:pt x="0" y="816"/>
                </a:lnTo>
                <a:lnTo>
                  <a:pt x="240" y="816"/>
                </a:lnTo>
                <a:cubicBezTo>
                  <a:pt x="312" y="776"/>
                  <a:pt x="400" y="672"/>
                  <a:pt x="432" y="576"/>
                </a:cubicBezTo>
                <a:cubicBezTo>
                  <a:pt x="464" y="480"/>
                  <a:pt x="464" y="336"/>
                  <a:pt x="432" y="240"/>
                </a:cubicBezTo>
                <a:cubicBezTo>
                  <a:pt x="400" y="144"/>
                  <a:pt x="312" y="40"/>
                  <a:pt x="24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7" name="Rectangle 176"/>
          <p:cNvSpPr>
            <a:spLocks noChangeArrowheads="1"/>
          </p:cNvSpPr>
          <p:nvPr/>
        </p:nvSpPr>
        <p:spPr bwMode="auto">
          <a:xfrm>
            <a:off x="1524000" y="8077200"/>
            <a:ext cx="9017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Comb.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logic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A</a:t>
            </a:r>
          </a:p>
        </p:txBody>
      </p:sp>
      <p:sp>
        <p:nvSpPr>
          <p:cNvPr id="2108" name="Rectangle 180"/>
          <p:cNvSpPr>
            <a:spLocks noChangeArrowheads="1"/>
          </p:cNvSpPr>
          <p:nvPr/>
        </p:nvSpPr>
        <p:spPr bwMode="auto">
          <a:xfrm>
            <a:off x="3581400" y="8077200"/>
            <a:ext cx="9017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endParaRPr lang="en-US" sz="1600">
              <a:latin typeface="Arial" charset="0"/>
            </a:endParaRPr>
          </a:p>
        </p:txBody>
      </p:sp>
      <p:sp>
        <p:nvSpPr>
          <p:cNvPr id="2109" name="Freeform 181"/>
          <p:cNvSpPr>
            <a:spLocks/>
          </p:cNvSpPr>
          <p:nvPr/>
        </p:nvSpPr>
        <p:spPr bwMode="auto">
          <a:xfrm>
            <a:off x="3581400" y="8077200"/>
            <a:ext cx="698500" cy="1295400"/>
          </a:xfrm>
          <a:custGeom>
            <a:avLst/>
            <a:gdLst>
              <a:gd name="T0" fmla="*/ 0 w 440"/>
              <a:gd name="T1" fmla="*/ 0 h 816"/>
              <a:gd name="T2" fmla="*/ 0 w 440"/>
              <a:gd name="T3" fmla="*/ 816 h 816"/>
              <a:gd name="T4" fmla="*/ 199 w 440"/>
              <a:gd name="T5" fmla="*/ 816 h 816"/>
              <a:gd name="T6" fmla="*/ 368 w 440"/>
              <a:gd name="T7" fmla="*/ 617 h 816"/>
              <a:gd name="T8" fmla="*/ 414 w 440"/>
              <a:gd name="T9" fmla="*/ 160 h 816"/>
              <a:gd name="T10" fmla="*/ 199 w 440"/>
              <a:gd name="T11" fmla="*/ 0 h 816"/>
              <a:gd name="T12" fmla="*/ 0 w 440"/>
              <a:gd name="T13" fmla="*/ 0 h 8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"/>
              <a:gd name="T22" fmla="*/ 0 h 816"/>
              <a:gd name="T23" fmla="*/ 440 w 440"/>
              <a:gd name="T24" fmla="*/ 816 h 8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" h="816">
                <a:moveTo>
                  <a:pt x="0" y="0"/>
                </a:moveTo>
                <a:lnTo>
                  <a:pt x="0" y="816"/>
                </a:lnTo>
                <a:lnTo>
                  <a:pt x="199" y="816"/>
                </a:lnTo>
                <a:cubicBezTo>
                  <a:pt x="260" y="783"/>
                  <a:pt x="332" y="726"/>
                  <a:pt x="368" y="617"/>
                </a:cubicBezTo>
                <a:cubicBezTo>
                  <a:pt x="394" y="521"/>
                  <a:pt x="440" y="256"/>
                  <a:pt x="414" y="160"/>
                </a:cubicBezTo>
                <a:cubicBezTo>
                  <a:pt x="387" y="64"/>
                  <a:pt x="258" y="40"/>
                  <a:pt x="19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0" name="Rectangle 182"/>
          <p:cNvSpPr>
            <a:spLocks noChangeArrowheads="1"/>
          </p:cNvSpPr>
          <p:nvPr/>
        </p:nvSpPr>
        <p:spPr bwMode="auto">
          <a:xfrm>
            <a:off x="3581400" y="8077200"/>
            <a:ext cx="9017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Comb.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logic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B</a:t>
            </a:r>
          </a:p>
        </p:txBody>
      </p:sp>
      <p:sp>
        <p:nvSpPr>
          <p:cNvPr id="2111" name="Rectangle 185"/>
          <p:cNvSpPr>
            <a:spLocks noChangeArrowheads="1"/>
          </p:cNvSpPr>
          <p:nvPr/>
        </p:nvSpPr>
        <p:spPr bwMode="auto">
          <a:xfrm>
            <a:off x="5651500" y="8077200"/>
            <a:ext cx="9017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endParaRPr lang="en-US" sz="1600">
              <a:latin typeface="Arial" charset="0"/>
            </a:endParaRPr>
          </a:p>
        </p:txBody>
      </p:sp>
      <p:sp>
        <p:nvSpPr>
          <p:cNvPr id="2112" name="Freeform 186"/>
          <p:cNvSpPr>
            <a:spLocks/>
          </p:cNvSpPr>
          <p:nvPr/>
        </p:nvSpPr>
        <p:spPr bwMode="auto">
          <a:xfrm>
            <a:off x="5651500" y="8077200"/>
            <a:ext cx="609600" cy="1295400"/>
          </a:xfrm>
          <a:custGeom>
            <a:avLst/>
            <a:gdLst>
              <a:gd name="T0" fmla="*/ 0 w 384"/>
              <a:gd name="T1" fmla="*/ 0 h 816"/>
              <a:gd name="T2" fmla="*/ 0 w 384"/>
              <a:gd name="T3" fmla="*/ 816 h 816"/>
              <a:gd name="T4" fmla="*/ 199 w 384"/>
              <a:gd name="T5" fmla="*/ 816 h 816"/>
              <a:gd name="T6" fmla="*/ 358 w 384"/>
              <a:gd name="T7" fmla="*/ 576 h 816"/>
              <a:gd name="T8" fmla="*/ 253 w 384"/>
              <a:gd name="T9" fmla="*/ 270 h 816"/>
              <a:gd name="T10" fmla="*/ 199 w 384"/>
              <a:gd name="T11" fmla="*/ 0 h 816"/>
              <a:gd name="T12" fmla="*/ 0 w 384"/>
              <a:gd name="T13" fmla="*/ 0 h 8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4"/>
              <a:gd name="T22" fmla="*/ 0 h 816"/>
              <a:gd name="T23" fmla="*/ 384 w 384"/>
              <a:gd name="T24" fmla="*/ 816 h 8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4" h="816">
                <a:moveTo>
                  <a:pt x="0" y="0"/>
                </a:moveTo>
                <a:lnTo>
                  <a:pt x="0" y="816"/>
                </a:lnTo>
                <a:lnTo>
                  <a:pt x="199" y="816"/>
                </a:lnTo>
                <a:cubicBezTo>
                  <a:pt x="258" y="776"/>
                  <a:pt x="349" y="667"/>
                  <a:pt x="358" y="576"/>
                </a:cubicBezTo>
                <a:cubicBezTo>
                  <a:pt x="384" y="480"/>
                  <a:pt x="279" y="366"/>
                  <a:pt x="253" y="270"/>
                </a:cubicBezTo>
                <a:cubicBezTo>
                  <a:pt x="226" y="174"/>
                  <a:pt x="258" y="40"/>
                  <a:pt x="19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3" name="Rectangle 187"/>
          <p:cNvSpPr>
            <a:spLocks noChangeArrowheads="1"/>
          </p:cNvSpPr>
          <p:nvPr/>
        </p:nvSpPr>
        <p:spPr bwMode="auto">
          <a:xfrm>
            <a:off x="5651500" y="8077200"/>
            <a:ext cx="9017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Comb.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logic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C</a:t>
            </a:r>
          </a:p>
        </p:txBody>
      </p:sp>
      <p:sp>
        <p:nvSpPr>
          <p:cNvPr id="2114" name="Rectangle 76"/>
          <p:cNvSpPr>
            <a:spLocks noChangeArrowheads="1"/>
          </p:cNvSpPr>
          <p:nvPr/>
        </p:nvSpPr>
        <p:spPr bwMode="auto">
          <a:xfrm>
            <a:off x="6780213" y="9696450"/>
            <a:ext cx="6873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Clock</a:t>
            </a:r>
          </a:p>
        </p:txBody>
      </p:sp>
      <p:sp>
        <p:nvSpPr>
          <p:cNvPr id="2115" name="Line 94"/>
          <p:cNvSpPr>
            <a:spLocks noChangeShapeType="1"/>
          </p:cNvSpPr>
          <p:nvPr/>
        </p:nvSpPr>
        <p:spPr bwMode="auto">
          <a:xfrm>
            <a:off x="3048000" y="9620250"/>
            <a:ext cx="411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6" name="Rectangle 98"/>
          <p:cNvSpPr>
            <a:spLocks noChangeArrowheads="1"/>
          </p:cNvSpPr>
          <p:nvPr/>
        </p:nvSpPr>
        <p:spPr bwMode="auto">
          <a:xfrm>
            <a:off x="4953000" y="10515600"/>
            <a:ext cx="228600" cy="1295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7" name="Rectangle 101"/>
          <p:cNvSpPr>
            <a:spLocks noChangeArrowheads="1"/>
          </p:cNvSpPr>
          <p:nvPr/>
        </p:nvSpPr>
        <p:spPr bwMode="auto">
          <a:xfrm>
            <a:off x="7010400" y="10515600"/>
            <a:ext cx="2286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8" name="Rectangle 102"/>
          <p:cNvSpPr>
            <a:spLocks noChangeArrowheads="1"/>
          </p:cNvSpPr>
          <p:nvPr/>
        </p:nvSpPr>
        <p:spPr bwMode="auto">
          <a:xfrm>
            <a:off x="914400" y="9667875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Helvetica" charset="0"/>
              </a:rPr>
              <a:t>Time = 359</a:t>
            </a:r>
          </a:p>
        </p:txBody>
      </p:sp>
      <p:sp>
        <p:nvSpPr>
          <p:cNvPr id="2119" name="Rectangle 103"/>
          <p:cNvSpPr>
            <a:spLocks noChangeArrowheads="1"/>
          </p:cNvSpPr>
          <p:nvPr/>
        </p:nvSpPr>
        <p:spPr bwMode="auto">
          <a:xfrm>
            <a:off x="2895600" y="10506075"/>
            <a:ext cx="215900" cy="128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4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120" name="Line 106"/>
          <p:cNvSpPr>
            <a:spLocks noChangeShapeType="1"/>
          </p:cNvSpPr>
          <p:nvPr/>
        </p:nvSpPr>
        <p:spPr bwMode="auto">
          <a:xfrm>
            <a:off x="3048000" y="118014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1" name="Rectangle 107"/>
          <p:cNvSpPr>
            <a:spLocks noChangeArrowheads="1"/>
          </p:cNvSpPr>
          <p:nvPr/>
        </p:nvSpPr>
        <p:spPr bwMode="auto">
          <a:xfrm>
            <a:off x="6780213" y="12106275"/>
            <a:ext cx="6873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Clock</a:t>
            </a:r>
          </a:p>
        </p:txBody>
      </p:sp>
      <p:sp>
        <p:nvSpPr>
          <p:cNvPr id="2122" name="Rectangle 108"/>
          <p:cNvSpPr>
            <a:spLocks noChangeArrowheads="1"/>
          </p:cNvSpPr>
          <p:nvPr/>
        </p:nvSpPr>
        <p:spPr bwMode="auto">
          <a:xfrm>
            <a:off x="1524000" y="10506075"/>
            <a:ext cx="901700" cy="12827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Comb.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logic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A</a:t>
            </a:r>
          </a:p>
        </p:txBody>
      </p:sp>
      <p:sp>
        <p:nvSpPr>
          <p:cNvPr id="2123" name="Rectangle 109"/>
          <p:cNvSpPr>
            <a:spLocks noChangeArrowheads="1"/>
          </p:cNvSpPr>
          <p:nvPr/>
        </p:nvSpPr>
        <p:spPr bwMode="auto">
          <a:xfrm>
            <a:off x="4953000" y="10506075"/>
            <a:ext cx="215900" cy="1304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4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124" name="Line 112"/>
          <p:cNvSpPr>
            <a:spLocks noChangeShapeType="1"/>
          </p:cNvSpPr>
          <p:nvPr/>
        </p:nvSpPr>
        <p:spPr bwMode="auto">
          <a:xfrm>
            <a:off x="5105400" y="118014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5" name="Rectangle 113"/>
          <p:cNvSpPr>
            <a:spLocks noChangeArrowheads="1"/>
          </p:cNvSpPr>
          <p:nvPr/>
        </p:nvSpPr>
        <p:spPr bwMode="auto">
          <a:xfrm>
            <a:off x="3581400" y="10506075"/>
            <a:ext cx="901700" cy="1282700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Comb.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logic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B</a:t>
            </a:r>
          </a:p>
        </p:txBody>
      </p:sp>
      <p:sp>
        <p:nvSpPr>
          <p:cNvPr id="2126" name="Rectangle 114"/>
          <p:cNvSpPr>
            <a:spLocks noChangeArrowheads="1"/>
          </p:cNvSpPr>
          <p:nvPr/>
        </p:nvSpPr>
        <p:spPr bwMode="auto">
          <a:xfrm>
            <a:off x="7010400" y="10506075"/>
            <a:ext cx="215900" cy="1304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400">
                <a:latin typeface="Arial" charset="0"/>
              </a:rPr>
              <a:t>R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e</a:t>
            </a:r>
          </a:p>
          <a:p>
            <a:pPr algn="ctr" eaLnBrk="0" hangingPunct="0"/>
            <a:r>
              <a:rPr lang="en-US" sz="1400">
                <a:latin typeface="Arial" charset="0"/>
              </a:rPr>
              <a:t>g</a:t>
            </a:r>
          </a:p>
        </p:txBody>
      </p:sp>
      <p:sp>
        <p:nvSpPr>
          <p:cNvPr id="2127" name="Line 117"/>
          <p:cNvSpPr>
            <a:spLocks noChangeShapeType="1"/>
          </p:cNvSpPr>
          <p:nvPr/>
        </p:nvSpPr>
        <p:spPr bwMode="auto">
          <a:xfrm>
            <a:off x="7162800" y="11801475"/>
            <a:ext cx="0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8" name="Rectangle 118"/>
          <p:cNvSpPr>
            <a:spLocks noChangeArrowheads="1"/>
          </p:cNvSpPr>
          <p:nvPr/>
        </p:nvSpPr>
        <p:spPr bwMode="auto">
          <a:xfrm>
            <a:off x="5638800" y="10506075"/>
            <a:ext cx="901700" cy="1282700"/>
          </a:xfrm>
          <a:prstGeom prst="rect">
            <a:avLst/>
          </a:prstGeom>
          <a:solidFill>
            <a:srgbClr val="5F5F5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>
                <a:latin typeface="Arial" charset="0"/>
              </a:rPr>
              <a:t>Comb.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logic</a:t>
            </a:r>
          </a:p>
          <a:p>
            <a:pPr algn="ctr" eaLnBrk="0" hangingPunct="0"/>
            <a:r>
              <a:rPr lang="en-US" sz="1600">
                <a:latin typeface="Arial" charset="0"/>
              </a:rPr>
              <a:t>C</a:t>
            </a:r>
          </a:p>
        </p:txBody>
      </p:sp>
      <p:sp>
        <p:nvSpPr>
          <p:cNvPr id="2129" name="Rectangle 119"/>
          <p:cNvSpPr>
            <a:spLocks noChangeArrowheads="1"/>
          </p:cNvSpPr>
          <p:nvPr/>
        </p:nvSpPr>
        <p:spPr bwMode="auto">
          <a:xfrm>
            <a:off x="1604963" y="10048875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100 ps</a:t>
            </a:r>
          </a:p>
        </p:txBody>
      </p:sp>
      <p:sp>
        <p:nvSpPr>
          <p:cNvPr id="2130" name="Rectangle 120"/>
          <p:cNvSpPr>
            <a:spLocks noChangeArrowheads="1"/>
          </p:cNvSpPr>
          <p:nvPr/>
        </p:nvSpPr>
        <p:spPr bwMode="auto">
          <a:xfrm>
            <a:off x="2651125" y="10048875"/>
            <a:ext cx="6778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20 ps</a:t>
            </a:r>
          </a:p>
        </p:txBody>
      </p:sp>
      <p:sp>
        <p:nvSpPr>
          <p:cNvPr id="2131" name="Rectangle 121"/>
          <p:cNvSpPr>
            <a:spLocks noChangeArrowheads="1"/>
          </p:cNvSpPr>
          <p:nvPr/>
        </p:nvSpPr>
        <p:spPr bwMode="auto">
          <a:xfrm>
            <a:off x="3662363" y="10048875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100 ps</a:t>
            </a:r>
          </a:p>
        </p:txBody>
      </p:sp>
      <p:sp>
        <p:nvSpPr>
          <p:cNvPr id="2132" name="Rectangle 122"/>
          <p:cNvSpPr>
            <a:spLocks noChangeArrowheads="1"/>
          </p:cNvSpPr>
          <p:nvPr/>
        </p:nvSpPr>
        <p:spPr bwMode="auto">
          <a:xfrm>
            <a:off x="4710113" y="10048875"/>
            <a:ext cx="677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20 ps</a:t>
            </a:r>
          </a:p>
        </p:txBody>
      </p:sp>
      <p:sp>
        <p:nvSpPr>
          <p:cNvPr id="2133" name="Rectangle 123"/>
          <p:cNvSpPr>
            <a:spLocks noChangeArrowheads="1"/>
          </p:cNvSpPr>
          <p:nvPr/>
        </p:nvSpPr>
        <p:spPr bwMode="auto">
          <a:xfrm>
            <a:off x="5719763" y="10048875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100 ps</a:t>
            </a:r>
          </a:p>
        </p:txBody>
      </p:sp>
      <p:sp>
        <p:nvSpPr>
          <p:cNvPr id="2134" name="Rectangle 124"/>
          <p:cNvSpPr>
            <a:spLocks noChangeArrowheads="1"/>
          </p:cNvSpPr>
          <p:nvPr/>
        </p:nvSpPr>
        <p:spPr bwMode="auto">
          <a:xfrm>
            <a:off x="6767513" y="10048875"/>
            <a:ext cx="6778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>
                <a:latin typeface="Arial" charset="0"/>
              </a:rPr>
              <a:t>20 ps</a:t>
            </a:r>
          </a:p>
        </p:txBody>
      </p:sp>
      <p:sp>
        <p:nvSpPr>
          <p:cNvPr id="2135" name="Line 125"/>
          <p:cNvSpPr>
            <a:spLocks noChangeShapeType="1"/>
          </p:cNvSpPr>
          <p:nvPr/>
        </p:nvSpPr>
        <p:spPr bwMode="auto">
          <a:xfrm>
            <a:off x="3048000" y="12030075"/>
            <a:ext cx="411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6" name="Rectangle 242"/>
          <p:cNvSpPr>
            <a:spLocks noChangeArrowheads="1"/>
          </p:cNvSpPr>
          <p:nvPr/>
        </p:nvSpPr>
        <p:spPr bwMode="auto">
          <a:xfrm>
            <a:off x="2590800" y="615950"/>
            <a:ext cx="1219200" cy="3048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B</a:t>
            </a:r>
          </a:p>
        </p:txBody>
      </p:sp>
      <p:sp>
        <p:nvSpPr>
          <p:cNvPr id="2137" name="Rectangle 243"/>
          <p:cNvSpPr>
            <a:spLocks noChangeArrowheads="1"/>
          </p:cNvSpPr>
          <p:nvPr/>
        </p:nvSpPr>
        <p:spPr bwMode="auto">
          <a:xfrm>
            <a:off x="2590800" y="920750"/>
            <a:ext cx="12192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A</a:t>
            </a:r>
          </a:p>
        </p:txBody>
      </p:sp>
      <p:sp>
        <p:nvSpPr>
          <p:cNvPr id="2138" name="Rectangle 244"/>
          <p:cNvSpPr>
            <a:spLocks noChangeArrowheads="1"/>
          </p:cNvSpPr>
          <p:nvPr/>
        </p:nvSpPr>
        <p:spPr bwMode="auto">
          <a:xfrm>
            <a:off x="3810000" y="615950"/>
            <a:ext cx="1219200" cy="3048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C</a:t>
            </a:r>
          </a:p>
        </p:txBody>
      </p:sp>
      <p:sp>
        <p:nvSpPr>
          <p:cNvPr id="2139" name="Rectangle 245"/>
          <p:cNvSpPr>
            <a:spLocks noChangeArrowheads="1"/>
          </p:cNvSpPr>
          <p:nvPr/>
        </p:nvSpPr>
        <p:spPr bwMode="auto">
          <a:xfrm>
            <a:off x="3810000" y="920750"/>
            <a:ext cx="12192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B</a:t>
            </a:r>
          </a:p>
        </p:txBody>
      </p:sp>
      <p:sp>
        <p:nvSpPr>
          <p:cNvPr id="2140" name="Rectangle 246"/>
          <p:cNvSpPr>
            <a:spLocks noChangeArrowheads="1"/>
          </p:cNvSpPr>
          <p:nvPr/>
        </p:nvSpPr>
        <p:spPr bwMode="auto">
          <a:xfrm>
            <a:off x="3810000" y="1225550"/>
            <a:ext cx="1219200" cy="304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A</a:t>
            </a:r>
          </a:p>
        </p:txBody>
      </p:sp>
      <p:sp>
        <p:nvSpPr>
          <p:cNvPr id="2141" name="Line 247"/>
          <p:cNvSpPr>
            <a:spLocks noChangeShapeType="1"/>
          </p:cNvSpPr>
          <p:nvPr/>
        </p:nvSpPr>
        <p:spPr bwMode="auto">
          <a:xfrm>
            <a:off x="2590800" y="17526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2" name="Line 248"/>
          <p:cNvSpPr>
            <a:spLocks noChangeShapeType="1"/>
          </p:cNvSpPr>
          <p:nvPr/>
        </p:nvSpPr>
        <p:spPr bwMode="auto">
          <a:xfrm>
            <a:off x="3810000" y="16827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3" name="Line 249"/>
          <p:cNvSpPr>
            <a:spLocks noChangeShapeType="1"/>
          </p:cNvSpPr>
          <p:nvPr/>
        </p:nvSpPr>
        <p:spPr bwMode="auto">
          <a:xfrm>
            <a:off x="5029200" y="16827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4" name="Rectangle 250"/>
          <p:cNvSpPr>
            <a:spLocks noChangeArrowheads="1"/>
          </p:cNvSpPr>
          <p:nvPr/>
        </p:nvSpPr>
        <p:spPr bwMode="auto">
          <a:xfrm>
            <a:off x="3276600" y="183515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latin typeface="Helvetica" charset="0"/>
              </a:rPr>
              <a:t>240</a:t>
            </a:r>
          </a:p>
        </p:txBody>
      </p:sp>
      <p:sp>
        <p:nvSpPr>
          <p:cNvPr id="2145" name="Rectangle 251"/>
          <p:cNvSpPr>
            <a:spLocks noChangeArrowheads="1"/>
          </p:cNvSpPr>
          <p:nvPr/>
        </p:nvSpPr>
        <p:spPr bwMode="auto">
          <a:xfrm>
            <a:off x="4495800" y="183515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latin typeface="Helvetica" charset="0"/>
              </a:rPr>
              <a:t>360</a:t>
            </a:r>
          </a:p>
        </p:txBody>
      </p:sp>
      <p:sp>
        <p:nvSpPr>
          <p:cNvPr id="2146" name="Freeform 252"/>
          <p:cNvSpPr>
            <a:spLocks/>
          </p:cNvSpPr>
          <p:nvPr/>
        </p:nvSpPr>
        <p:spPr bwMode="auto">
          <a:xfrm>
            <a:off x="3505200" y="228600"/>
            <a:ext cx="1828800" cy="228600"/>
          </a:xfrm>
          <a:custGeom>
            <a:avLst/>
            <a:gdLst>
              <a:gd name="T0" fmla="*/ 0 w 576"/>
              <a:gd name="T1" fmla="*/ 144 h 144"/>
              <a:gd name="T2" fmla="*/ 96 w 576"/>
              <a:gd name="T3" fmla="*/ 144 h 144"/>
              <a:gd name="T4" fmla="*/ 96 w 576"/>
              <a:gd name="T5" fmla="*/ 0 h 144"/>
              <a:gd name="T6" fmla="*/ 288 w 576"/>
              <a:gd name="T7" fmla="*/ 0 h 144"/>
              <a:gd name="T8" fmla="*/ 288 w 576"/>
              <a:gd name="T9" fmla="*/ 144 h 144"/>
              <a:gd name="T10" fmla="*/ 480 w 576"/>
              <a:gd name="T11" fmla="*/ 144 h 144"/>
              <a:gd name="T12" fmla="*/ 480 w 576"/>
              <a:gd name="T13" fmla="*/ 0 h 144"/>
              <a:gd name="T14" fmla="*/ 576 w 576"/>
              <a:gd name="T15" fmla="*/ 0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144"/>
              <a:gd name="T26" fmla="*/ 576 w 576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144">
                <a:moveTo>
                  <a:pt x="0" y="144"/>
                </a:moveTo>
                <a:lnTo>
                  <a:pt x="96" y="144"/>
                </a:lnTo>
                <a:lnTo>
                  <a:pt x="96" y="0"/>
                </a:lnTo>
                <a:lnTo>
                  <a:pt x="288" y="0"/>
                </a:lnTo>
                <a:lnTo>
                  <a:pt x="288" y="144"/>
                </a:lnTo>
                <a:lnTo>
                  <a:pt x="480" y="144"/>
                </a:lnTo>
                <a:lnTo>
                  <a:pt x="480" y="0"/>
                </a:lnTo>
                <a:lnTo>
                  <a:pt x="57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7" name="Rectangle 253"/>
          <p:cNvSpPr>
            <a:spLocks noChangeArrowheads="1"/>
          </p:cNvSpPr>
          <p:nvPr/>
        </p:nvSpPr>
        <p:spPr bwMode="auto">
          <a:xfrm>
            <a:off x="1524000" y="61595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I1</a:t>
            </a:r>
          </a:p>
        </p:txBody>
      </p:sp>
      <p:sp>
        <p:nvSpPr>
          <p:cNvPr id="2148" name="Rectangle 254"/>
          <p:cNvSpPr>
            <a:spLocks noChangeArrowheads="1"/>
          </p:cNvSpPr>
          <p:nvPr/>
        </p:nvSpPr>
        <p:spPr bwMode="auto">
          <a:xfrm>
            <a:off x="1524000" y="92075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I2</a:t>
            </a:r>
          </a:p>
        </p:txBody>
      </p:sp>
      <p:sp>
        <p:nvSpPr>
          <p:cNvPr id="2149" name="Rectangle 255"/>
          <p:cNvSpPr>
            <a:spLocks noChangeArrowheads="1"/>
          </p:cNvSpPr>
          <p:nvPr/>
        </p:nvSpPr>
        <p:spPr bwMode="auto">
          <a:xfrm>
            <a:off x="1524000" y="122555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Courier New" charset="0"/>
                <a:cs typeface="Courier New" charset="0"/>
              </a:rPr>
              <a:t>I3</a:t>
            </a:r>
          </a:p>
        </p:txBody>
      </p:sp>
      <p:sp>
        <p:nvSpPr>
          <p:cNvPr id="2150" name="Line 256"/>
          <p:cNvSpPr>
            <a:spLocks noChangeShapeType="1"/>
          </p:cNvSpPr>
          <p:nvPr/>
        </p:nvSpPr>
        <p:spPr bwMode="auto">
          <a:xfrm flipV="1">
            <a:off x="3581400" y="175895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" name="Line 257"/>
          <p:cNvSpPr>
            <a:spLocks noChangeShapeType="1"/>
          </p:cNvSpPr>
          <p:nvPr/>
        </p:nvSpPr>
        <p:spPr bwMode="auto">
          <a:xfrm flipH="1" flipV="1">
            <a:off x="3886200" y="175895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" name="Line 258"/>
          <p:cNvSpPr>
            <a:spLocks noChangeShapeType="1"/>
          </p:cNvSpPr>
          <p:nvPr/>
        </p:nvSpPr>
        <p:spPr bwMode="auto">
          <a:xfrm flipV="1">
            <a:off x="4800600" y="175895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" name="Line 259"/>
          <p:cNvSpPr>
            <a:spLocks noChangeShapeType="1"/>
          </p:cNvSpPr>
          <p:nvPr/>
        </p:nvSpPr>
        <p:spPr bwMode="auto">
          <a:xfrm flipV="1">
            <a:off x="4419600" y="17589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" name="Text Box 260"/>
          <p:cNvSpPr txBox="1">
            <a:spLocks noChangeArrowheads="1"/>
          </p:cNvSpPr>
          <p:nvPr/>
        </p:nvSpPr>
        <p:spPr bwMode="auto">
          <a:xfrm>
            <a:off x="3352800" y="21336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Wingdings 2" charset="0"/>
              </a:rPr>
              <a:t>j</a:t>
            </a:r>
          </a:p>
        </p:txBody>
      </p:sp>
      <p:sp>
        <p:nvSpPr>
          <p:cNvPr id="2155" name="Text Box 261"/>
          <p:cNvSpPr txBox="1">
            <a:spLocks noChangeArrowheads="1"/>
          </p:cNvSpPr>
          <p:nvPr/>
        </p:nvSpPr>
        <p:spPr bwMode="auto">
          <a:xfrm>
            <a:off x="3879850" y="213360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Wingdings 2" charset="0"/>
              </a:rPr>
              <a:t>k</a:t>
            </a:r>
          </a:p>
        </p:txBody>
      </p:sp>
      <p:sp>
        <p:nvSpPr>
          <p:cNvPr id="2156" name="Text Box 262"/>
          <p:cNvSpPr txBox="1">
            <a:spLocks noChangeArrowheads="1"/>
          </p:cNvSpPr>
          <p:nvPr/>
        </p:nvSpPr>
        <p:spPr bwMode="auto">
          <a:xfrm>
            <a:off x="3886200" y="2133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Wingdings 2" charset="0"/>
              </a:rPr>
              <a:t>l</a:t>
            </a:r>
          </a:p>
        </p:txBody>
      </p:sp>
      <p:sp>
        <p:nvSpPr>
          <p:cNvPr id="2157" name="Text Box 263"/>
          <p:cNvSpPr txBox="1">
            <a:spLocks noChangeArrowheads="1"/>
          </p:cNvSpPr>
          <p:nvPr/>
        </p:nvSpPr>
        <p:spPr bwMode="auto">
          <a:xfrm>
            <a:off x="4343400" y="2133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Wingdings 2" charset="0"/>
              </a:rPr>
              <a:t>m</a:t>
            </a:r>
          </a:p>
        </p:txBody>
      </p:sp>
      <p:sp>
        <p:nvSpPr>
          <p:cNvPr id="2158" name="Rectangle 264"/>
          <p:cNvSpPr>
            <a:spLocks noChangeArrowheads="1"/>
          </p:cNvSpPr>
          <p:nvPr/>
        </p:nvSpPr>
        <p:spPr bwMode="auto">
          <a:xfrm>
            <a:off x="1524000" y="18288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Helvetica" charset="0"/>
              </a:rPr>
              <a:t>Time</a:t>
            </a:r>
          </a:p>
        </p:txBody>
      </p:sp>
      <p:sp>
        <p:nvSpPr>
          <p:cNvPr id="2159" name="Line 265"/>
          <p:cNvSpPr>
            <a:spLocks noChangeShapeType="1"/>
          </p:cNvSpPr>
          <p:nvPr/>
        </p:nvSpPr>
        <p:spPr bwMode="auto">
          <a:xfrm>
            <a:off x="2590800" y="1676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" name="Rectangle 266"/>
          <p:cNvSpPr>
            <a:spLocks noChangeArrowheads="1"/>
          </p:cNvSpPr>
          <p:nvPr/>
        </p:nvSpPr>
        <p:spPr bwMode="auto">
          <a:xfrm>
            <a:off x="2057400" y="18288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400">
                <a:latin typeface="Helvetica" charset="0"/>
              </a:rPr>
              <a:t>120</a:t>
            </a:r>
          </a:p>
        </p:txBody>
      </p:sp>
      <p:sp>
        <p:nvSpPr>
          <p:cNvPr id="2161" name="Text Box 267"/>
          <p:cNvSpPr txBox="1">
            <a:spLocks noChangeArrowheads="1"/>
          </p:cNvSpPr>
          <p:nvPr/>
        </p:nvSpPr>
        <p:spPr bwMode="auto">
          <a:xfrm>
            <a:off x="593725" y="2452688"/>
            <a:ext cx="47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Wingdings 2" charset="0"/>
              </a:rPr>
              <a:t>j</a:t>
            </a:r>
          </a:p>
        </p:txBody>
      </p:sp>
      <p:sp>
        <p:nvSpPr>
          <p:cNvPr id="2162" name="Text Box 268"/>
          <p:cNvSpPr txBox="1">
            <a:spLocks noChangeArrowheads="1"/>
          </p:cNvSpPr>
          <p:nvPr/>
        </p:nvSpPr>
        <p:spPr bwMode="auto">
          <a:xfrm>
            <a:off x="593725" y="4876800"/>
            <a:ext cx="47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Wingdings 2" charset="0"/>
              </a:rPr>
              <a:t>k</a:t>
            </a:r>
          </a:p>
        </p:txBody>
      </p:sp>
      <p:sp>
        <p:nvSpPr>
          <p:cNvPr id="2163" name="Text Box 269"/>
          <p:cNvSpPr txBox="1">
            <a:spLocks noChangeArrowheads="1"/>
          </p:cNvSpPr>
          <p:nvPr/>
        </p:nvSpPr>
        <p:spPr bwMode="auto">
          <a:xfrm>
            <a:off x="593725" y="7253288"/>
            <a:ext cx="47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Wingdings 2" charset="0"/>
              </a:rPr>
              <a:t>l</a:t>
            </a:r>
          </a:p>
        </p:txBody>
      </p:sp>
      <p:sp>
        <p:nvSpPr>
          <p:cNvPr id="2164" name="Text Box 270"/>
          <p:cNvSpPr txBox="1">
            <a:spLocks noChangeArrowheads="1"/>
          </p:cNvSpPr>
          <p:nvPr/>
        </p:nvSpPr>
        <p:spPr bwMode="auto">
          <a:xfrm>
            <a:off x="593725" y="9691688"/>
            <a:ext cx="47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Wingdings 2" charset="0"/>
              </a:rPr>
              <a:t>m</a:t>
            </a:r>
          </a:p>
        </p:txBody>
      </p:sp>
      <p:sp>
        <p:nvSpPr>
          <p:cNvPr id="2165" name="Rectangle 287"/>
          <p:cNvSpPr>
            <a:spLocks noChangeArrowheads="1"/>
          </p:cNvSpPr>
          <p:nvPr/>
        </p:nvSpPr>
        <p:spPr bwMode="auto">
          <a:xfrm>
            <a:off x="1524000" y="2286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 sz="1600">
                <a:latin typeface="Helvetica" charset="0"/>
              </a:rPr>
              <a:t>Clock</a:t>
            </a:r>
          </a:p>
        </p:txBody>
      </p:sp>
      <p:sp>
        <p:nvSpPr>
          <p:cNvPr id="2166" name="AutoShape 356"/>
          <p:cNvSpPr>
            <a:spLocks noChangeArrowheads="1"/>
          </p:cNvSpPr>
          <p:nvPr/>
        </p:nvSpPr>
        <p:spPr bwMode="auto">
          <a:xfrm>
            <a:off x="1066800" y="38100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7" name="AutoShape 357"/>
          <p:cNvSpPr>
            <a:spLocks noChangeArrowheads="1"/>
          </p:cNvSpPr>
          <p:nvPr/>
        </p:nvSpPr>
        <p:spPr bwMode="auto">
          <a:xfrm>
            <a:off x="2438400" y="38100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8" name="AutoShape 358"/>
          <p:cNvSpPr>
            <a:spLocks noChangeArrowheads="1"/>
          </p:cNvSpPr>
          <p:nvPr/>
        </p:nvSpPr>
        <p:spPr bwMode="auto">
          <a:xfrm>
            <a:off x="4495800" y="38100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9" name="AutoShape 359"/>
          <p:cNvSpPr>
            <a:spLocks noChangeArrowheads="1"/>
          </p:cNvSpPr>
          <p:nvPr/>
        </p:nvSpPr>
        <p:spPr bwMode="auto">
          <a:xfrm>
            <a:off x="6553200" y="38100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0" name="AutoShape 360"/>
          <p:cNvSpPr>
            <a:spLocks noChangeArrowheads="1"/>
          </p:cNvSpPr>
          <p:nvPr/>
        </p:nvSpPr>
        <p:spPr bwMode="auto">
          <a:xfrm>
            <a:off x="5181600" y="38100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1" name="AutoShape 361"/>
          <p:cNvSpPr>
            <a:spLocks noChangeArrowheads="1"/>
          </p:cNvSpPr>
          <p:nvPr/>
        </p:nvSpPr>
        <p:spPr bwMode="auto">
          <a:xfrm>
            <a:off x="3124200" y="38100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2" name="AutoShape 362"/>
          <p:cNvSpPr>
            <a:spLocks noChangeArrowheads="1"/>
          </p:cNvSpPr>
          <p:nvPr/>
        </p:nvSpPr>
        <p:spPr bwMode="auto">
          <a:xfrm>
            <a:off x="1066800" y="62484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3" name="AutoShape 363"/>
          <p:cNvSpPr>
            <a:spLocks noChangeArrowheads="1"/>
          </p:cNvSpPr>
          <p:nvPr/>
        </p:nvSpPr>
        <p:spPr bwMode="auto">
          <a:xfrm>
            <a:off x="2438400" y="62484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4" name="AutoShape 364"/>
          <p:cNvSpPr>
            <a:spLocks noChangeArrowheads="1"/>
          </p:cNvSpPr>
          <p:nvPr/>
        </p:nvSpPr>
        <p:spPr bwMode="auto">
          <a:xfrm>
            <a:off x="4495800" y="62484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5" name="AutoShape 365"/>
          <p:cNvSpPr>
            <a:spLocks noChangeArrowheads="1"/>
          </p:cNvSpPr>
          <p:nvPr/>
        </p:nvSpPr>
        <p:spPr bwMode="auto">
          <a:xfrm>
            <a:off x="6553200" y="62484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6" name="AutoShape 366"/>
          <p:cNvSpPr>
            <a:spLocks noChangeArrowheads="1"/>
          </p:cNvSpPr>
          <p:nvPr/>
        </p:nvSpPr>
        <p:spPr bwMode="auto">
          <a:xfrm>
            <a:off x="5181600" y="62484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7" name="AutoShape 367"/>
          <p:cNvSpPr>
            <a:spLocks noChangeArrowheads="1"/>
          </p:cNvSpPr>
          <p:nvPr/>
        </p:nvSpPr>
        <p:spPr bwMode="auto">
          <a:xfrm>
            <a:off x="3124200" y="62484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8" name="AutoShape 368"/>
          <p:cNvSpPr>
            <a:spLocks noChangeArrowheads="1"/>
          </p:cNvSpPr>
          <p:nvPr/>
        </p:nvSpPr>
        <p:spPr bwMode="auto">
          <a:xfrm>
            <a:off x="1066800" y="86106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9" name="AutoShape 369"/>
          <p:cNvSpPr>
            <a:spLocks noChangeArrowheads="1"/>
          </p:cNvSpPr>
          <p:nvPr/>
        </p:nvSpPr>
        <p:spPr bwMode="auto">
          <a:xfrm>
            <a:off x="2438400" y="86106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0" name="AutoShape 370"/>
          <p:cNvSpPr>
            <a:spLocks noChangeArrowheads="1"/>
          </p:cNvSpPr>
          <p:nvPr/>
        </p:nvSpPr>
        <p:spPr bwMode="auto">
          <a:xfrm>
            <a:off x="4495800" y="86106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1" name="AutoShape 371"/>
          <p:cNvSpPr>
            <a:spLocks noChangeArrowheads="1"/>
          </p:cNvSpPr>
          <p:nvPr/>
        </p:nvSpPr>
        <p:spPr bwMode="auto">
          <a:xfrm>
            <a:off x="6553200" y="86106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2" name="AutoShape 372"/>
          <p:cNvSpPr>
            <a:spLocks noChangeArrowheads="1"/>
          </p:cNvSpPr>
          <p:nvPr/>
        </p:nvSpPr>
        <p:spPr bwMode="auto">
          <a:xfrm>
            <a:off x="5181600" y="86106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3" name="AutoShape 373"/>
          <p:cNvSpPr>
            <a:spLocks noChangeArrowheads="1"/>
          </p:cNvSpPr>
          <p:nvPr/>
        </p:nvSpPr>
        <p:spPr bwMode="auto">
          <a:xfrm>
            <a:off x="3124200" y="86106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4" name="AutoShape 374"/>
          <p:cNvSpPr>
            <a:spLocks noChangeArrowheads="1"/>
          </p:cNvSpPr>
          <p:nvPr/>
        </p:nvSpPr>
        <p:spPr bwMode="auto">
          <a:xfrm>
            <a:off x="1066800" y="109728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5" name="AutoShape 375"/>
          <p:cNvSpPr>
            <a:spLocks noChangeArrowheads="1"/>
          </p:cNvSpPr>
          <p:nvPr/>
        </p:nvSpPr>
        <p:spPr bwMode="auto">
          <a:xfrm>
            <a:off x="2438400" y="109728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6" name="AutoShape 376"/>
          <p:cNvSpPr>
            <a:spLocks noChangeArrowheads="1"/>
          </p:cNvSpPr>
          <p:nvPr/>
        </p:nvSpPr>
        <p:spPr bwMode="auto">
          <a:xfrm>
            <a:off x="4495800" y="109728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7" name="AutoShape 377"/>
          <p:cNvSpPr>
            <a:spLocks noChangeArrowheads="1"/>
          </p:cNvSpPr>
          <p:nvPr/>
        </p:nvSpPr>
        <p:spPr bwMode="auto">
          <a:xfrm>
            <a:off x="6553200" y="109728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8" name="AutoShape 378"/>
          <p:cNvSpPr>
            <a:spLocks noChangeArrowheads="1"/>
          </p:cNvSpPr>
          <p:nvPr/>
        </p:nvSpPr>
        <p:spPr bwMode="auto">
          <a:xfrm>
            <a:off x="5181600" y="109728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89" name="AutoShape 379"/>
          <p:cNvSpPr>
            <a:spLocks noChangeArrowheads="1"/>
          </p:cNvSpPr>
          <p:nvPr/>
        </p:nvSpPr>
        <p:spPr bwMode="auto">
          <a:xfrm>
            <a:off x="3124200" y="10972800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169</Words>
  <Application>Microsoft Macintosh PowerPoint</Application>
  <PresentationFormat>Custom</PresentationFormat>
  <Paragraphs>125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Times New Roman</vt:lpstr>
      <vt:lpstr>Arial</vt:lpstr>
      <vt:lpstr>Calibri</vt:lpstr>
      <vt:lpstr>Helvetica</vt:lpstr>
      <vt:lpstr>Courier New</vt:lpstr>
      <vt:lpstr>Wingdings 2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7</cp:revision>
  <dcterms:created xsi:type="dcterms:W3CDTF">2002-02-10T21:18:43Z</dcterms:created>
  <dcterms:modified xsi:type="dcterms:W3CDTF">2014-06-16T17:54:15Z</dcterms:modified>
</cp:coreProperties>
</file>