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EB5FE-5ECB-9A44-83D5-E1DED206D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A22E2-F938-2144-91BC-B4D37FCCB1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A1DCE-9EF6-4745-A83F-936629341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88A8E-9ECF-3A4E-814B-EDE4433342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5F3DC-0DE8-1A46-B3A2-707668DD1A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48C3C-8F8C-3A4B-9F75-8B8309893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17119-D0A7-304D-A446-D0B3E58BDC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E3F51-A777-174C-8DCF-F209A55A0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15C1E-1EB0-0A45-B46A-DB197FCDA9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03034-BBF1-D949-9B80-DAFFA2E256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1019B-E23A-9C44-84B8-573BCADAF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995707-9F4C-BA4D-A0EF-4F79D4CCE1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3200400" y="3511550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066800" y="2057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1066800" y="23622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1066800" y="2667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grpSp>
        <p:nvGrpSpPr>
          <p:cNvPr id="2054" name="Group 9"/>
          <p:cNvGrpSpPr>
            <a:grpSpLocks/>
          </p:cNvGrpSpPr>
          <p:nvPr/>
        </p:nvGrpSpPr>
        <p:grpSpPr bwMode="auto">
          <a:xfrm>
            <a:off x="1981200" y="2063750"/>
            <a:ext cx="1828800" cy="304800"/>
            <a:chOff x="768" y="2400"/>
            <a:chExt cx="1152" cy="192"/>
          </a:xfrm>
        </p:grpSpPr>
        <p:sp>
          <p:nvSpPr>
            <p:cNvPr id="2080" name="Rectangle 10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81" name="Rectangle 11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82" name="Rectangle 12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55" name="Group 13"/>
          <p:cNvGrpSpPr>
            <a:grpSpLocks/>
          </p:cNvGrpSpPr>
          <p:nvPr/>
        </p:nvGrpSpPr>
        <p:grpSpPr bwMode="auto">
          <a:xfrm>
            <a:off x="2590800" y="2368550"/>
            <a:ext cx="1828800" cy="304800"/>
            <a:chOff x="768" y="2400"/>
            <a:chExt cx="1152" cy="192"/>
          </a:xfrm>
        </p:grpSpPr>
        <p:sp>
          <p:nvSpPr>
            <p:cNvPr id="2077" name="Rectangle 14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78" name="Rectangle 15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79" name="Rectangle 16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56" name="Group 17"/>
          <p:cNvGrpSpPr>
            <a:grpSpLocks/>
          </p:cNvGrpSpPr>
          <p:nvPr/>
        </p:nvGrpSpPr>
        <p:grpSpPr bwMode="auto">
          <a:xfrm>
            <a:off x="3200400" y="2673350"/>
            <a:ext cx="1828800" cy="304800"/>
            <a:chOff x="768" y="2400"/>
            <a:chExt cx="1152" cy="192"/>
          </a:xfrm>
        </p:grpSpPr>
        <p:sp>
          <p:nvSpPr>
            <p:cNvPr id="2074" name="Rectangle 18"/>
            <p:cNvSpPr>
              <a:spLocks noChangeArrowheads="1"/>
            </p:cNvSpPr>
            <p:nvPr/>
          </p:nvSpPr>
          <p:spPr bwMode="auto">
            <a:xfrm>
              <a:off x="768" y="2400"/>
              <a:ext cx="384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A</a:t>
              </a:r>
            </a:p>
          </p:txBody>
        </p:sp>
        <p:sp>
          <p:nvSpPr>
            <p:cNvPr id="2075" name="Rectangle 19"/>
            <p:cNvSpPr>
              <a:spLocks noChangeArrowheads="1"/>
            </p:cNvSpPr>
            <p:nvPr/>
          </p:nvSpPr>
          <p:spPr bwMode="auto">
            <a:xfrm>
              <a:off x="1152" y="2400"/>
              <a:ext cx="384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B</a:t>
              </a:r>
            </a:p>
          </p:txBody>
        </p:sp>
        <p:sp>
          <p:nvSpPr>
            <p:cNvPr id="2076" name="Rectangle 20"/>
            <p:cNvSpPr>
              <a:spLocks noChangeArrowheads="1"/>
            </p:cNvSpPr>
            <p:nvPr/>
          </p:nvSpPr>
          <p:spPr bwMode="auto">
            <a:xfrm>
              <a:off x="1536" y="2400"/>
              <a:ext cx="384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C</a:t>
              </a:r>
            </a:p>
          </p:txBody>
        </p:sp>
      </p:grpSp>
      <p:grpSp>
        <p:nvGrpSpPr>
          <p:cNvPr id="2057" name="Group 21"/>
          <p:cNvGrpSpPr>
            <a:grpSpLocks/>
          </p:cNvGrpSpPr>
          <p:nvPr/>
        </p:nvGrpSpPr>
        <p:grpSpPr bwMode="auto">
          <a:xfrm>
            <a:off x="1981200" y="3130550"/>
            <a:ext cx="3048000" cy="152400"/>
            <a:chOff x="768" y="2256"/>
            <a:chExt cx="1920" cy="96"/>
          </a:xfrm>
        </p:grpSpPr>
        <p:sp>
          <p:nvSpPr>
            <p:cNvPr id="2067" name="Line 22"/>
            <p:cNvSpPr>
              <a:spLocks noChangeShapeType="1"/>
            </p:cNvSpPr>
            <p:nvPr/>
          </p:nvSpPr>
          <p:spPr bwMode="auto">
            <a:xfrm>
              <a:off x="768" y="230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23"/>
            <p:cNvSpPr>
              <a:spLocks noChangeShapeType="1"/>
            </p:cNvSpPr>
            <p:nvPr/>
          </p:nvSpPr>
          <p:spPr bwMode="auto">
            <a:xfrm>
              <a:off x="768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24"/>
            <p:cNvSpPr>
              <a:spLocks noChangeShapeType="1"/>
            </p:cNvSpPr>
            <p:nvPr/>
          </p:nvSpPr>
          <p:spPr bwMode="auto">
            <a:xfrm>
              <a:off x="1152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25"/>
            <p:cNvSpPr>
              <a:spLocks noChangeShapeType="1"/>
            </p:cNvSpPr>
            <p:nvPr/>
          </p:nvSpPr>
          <p:spPr bwMode="auto">
            <a:xfrm>
              <a:off x="1536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6"/>
            <p:cNvSpPr>
              <a:spLocks noChangeShapeType="1"/>
            </p:cNvSpPr>
            <p:nvPr/>
          </p:nvSpPr>
          <p:spPr bwMode="auto">
            <a:xfrm>
              <a:off x="1920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7"/>
            <p:cNvSpPr>
              <a:spLocks noChangeShapeType="1"/>
            </p:cNvSpPr>
            <p:nvPr/>
          </p:nvSpPr>
          <p:spPr bwMode="auto">
            <a:xfrm>
              <a:off x="2304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8"/>
            <p:cNvSpPr>
              <a:spLocks noChangeShapeType="1"/>
            </p:cNvSpPr>
            <p:nvPr/>
          </p:nvSpPr>
          <p:spPr bwMode="auto">
            <a:xfrm>
              <a:off x="2688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" name="Group 29"/>
          <p:cNvGrpSpPr>
            <a:grpSpLocks/>
          </p:cNvGrpSpPr>
          <p:nvPr/>
        </p:nvGrpSpPr>
        <p:grpSpPr bwMode="auto">
          <a:xfrm>
            <a:off x="1752600" y="3282950"/>
            <a:ext cx="3581400" cy="304800"/>
            <a:chOff x="816" y="3168"/>
            <a:chExt cx="2256" cy="192"/>
          </a:xfrm>
        </p:grpSpPr>
        <p:sp>
          <p:nvSpPr>
            <p:cNvPr id="2061" name="Rectangle 30"/>
            <p:cNvSpPr>
              <a:spLocks noChangeArrowheads="1"/>
            </p:cNvSpPr>
            <p:nvPr/>
          </p:nvSpPr>
          <p:spPr bwMode="auto">
            <a:xfrm>
              <a:off x="816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0</a:t>
              </a:r>
            </a:p>
          </p:txBody>
        </p:sp>
        <p:sp>
          <p:nvSpPr>
            <p:cNvPr id="2062" name="Rectangle 31"/>
            <p:cNvSpPr>
              <a:spLocks noChangeArrowheads="1"/>
            </p:cNvSpPr>
            <p:nvPr/>
          </p:nvSpPr>
          <p:spPr bwMode="auto">
            <a:xfrm>
              <a:off x="1200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120</a:t>
              </a:r>
            </a:p>
          </p:txBody>
        </p:sp>
        <p:sp>
          <p:nvSpPr>
            <p:cNvPr id="2063" name="Rectangle 32"/>
            <p:cNvSpPr>
              <a:spLocks noChangeArrowheads="1"/>
            </p:cNvSpPr>
            <p:nvPr/>
          </p:nvSpPr>
          <p:spPr bwMode="auto">
            <a:xfrm>
              <a:off x="1584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240</a:t>
              </a:r>
            </a:p>
          </p:txBody>
        </p:sp>
        <p:sp>
          <p:nvSpPr>
            <p:cNvPr id="2064" name="Rectangle 33"/>
            <p:cNvSpPr>
              <a:spLocks noChangeArrowheads="1"/>
            </p:cNvSpPr>
            <p:nvPr/>
          </p:nvSpPr>
          <p:spPr bwMode="auto">
            <a:xfrm>
              <a:off x="1968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360</a:t>
              </a:r>
            </a:p>
          </p:txBody>
        </p:sp>
        <p:sp>
          <p:nvSpPr>
            <p:cNvPr id="2065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480</a:t>
              </a:r>
            </a:p>
          </p:txBody>
        </p:sp>
        <p:sp>
          <p:nvSpPr>
            <p:cNvPr id="2066" name="Rectangle 35"/>
            <p:cNvSpPr>
              <a:spLocks noChangeArrowheads="1"/>
            </p:cNvSpPr>
            <p:nvPr/>
          </p:nvSpPr>
          <p:spPr bwMode="auto">
            <a:xfrm>
              <a:off x="2736" y="31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Helvetica" charset="0"/>
                </a:rPr>
                <a:t>600</a:t>
              </a:r>
            </a:p>
          </p:txBody>
        </p:sp>
      </p:grpSp>
      <p:sp>
        <p:nvSpPr>
          <p:cNvPr id="2059" name="Freeform 36"/>
          <p:cNvSpPr>
            <a:spLocks/>
          </p:cNvSpPr>
          <p:nvPr/>
        </p:nvSpPr>
        <p:spPr bwMode="auto">
          <a:xfrm>
            <a:off x="1981200" y="1676400"/>
            <a:ext cx="3171825" cy="228600"/>
          </a:xfrm>
          <a:custGeom>
            <a:avLst/>
            <a:gdLst>
              <a:gd name="T0" fmla="*/ 0 w 1998"/>
              <a:gd name="T1" fmla="*/ 0 h 192"/>
              <a:gd name="T2" fmla="*/ 192 w 1998"/>
              <a:gd name="T3" fmla="*/ 0 h 192"/>
              <a:gd name="T4" fmla="*/ 192 w 1998"/>
              <a:gd name="T5" fmla="*/ 192 h 192"/>
              <a:gd name="T6" fmla="*/ 384 w 1998"/>
              <a:gd name="T7" fmla="*/ 192 h 192"/>
              <a:gd name="T8" fmla="*/ 384 w 1998"/>
              <a:gd name="T9" fmla="*/ 0 h 192"/>
              <a:gd name="T10" fmla="*/ 576 w 1998"/>
              <a:gd name="T11" fmla="*/ 0 h 192"/>
              <a:gd name="T12" fmla="*/ 576 w 1998"/>
              <a:gd name="T13" fmla="*/ 192 h 192"/>
              <a:gd name="T14" fmla="*/ 768 w 1998"/>
              <a:gd name="T15" fmla="*/ 192 h 192"/>
              <a:gd name="T16" fmla="*/ 768 w 1998"/>
              <a:gd name="T17" fmla="*/ 0 h 192"/>
              <a:gd name="T18" fmla="*/ 960 w 1998"/>
              <a:gd name="T19" fmla="*/ 0 h 192"/>
              <a:gd name="T20" fmla="*/ 960 w 1998"/>
              <a:gd name="T21" fmla="*/ 192 h 192"/>
              <a:gd name="T22" fmla="*/ 1152 w 1998"/>
              <a:gd name="T23" fmla="*/ 192 h 192"/>
              <a:gd name="T24" fmla="*/ 1152 w 1998"/>
              <a:gd name="T25" fmla="*/ 0 h 192"/>
              <a:gd name="T26" fmla="*/ 1344 w 1998"/>
              <a:gd name="T27" fmla="*/ 0 h 192"/>
              <a:gd name="T28" fmla="*/ 1344 w 1998"/>
              <a:gd name="T29" fmla="*/ 192 h 192"/>
              <a:gd name="T30" fmla="*/ 1536 w 1998"/>
              <a:gd name="T31" fmla="*/ 192 h 192"/>
              <a:gd name="T32" fmla="*/ 1536 w 1998"/>
              <a:gd name="T33" fmla="*/ 0 h 192"/>
              <a:gd name="T34" fmla="*/ 1728 w 1998"/>
              <a:gd name="T35" fmla="*/ 0 h 192"/>
              <a:gd name="T36" fmla="*/ 1728 w 1998"/>
              <a:gd name="T37" fmla="*/ 192 h 192"/>
              <a:gd name="T38" fmla="*/ 1920 w 1998"/>
              <a:gd name="T39" fmla="*/ 192 h 192"/>
              <a:gd name="T40" fmla="*/ 1920 w 1998"/>
              <a:gd name="T41" fmla="*/ 0 h 192"/>
              <a:gd name="T42" fmla="*/ 1998 w 1998"/>
              <a:gd name="T43" fmla="*/ 0 h 19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98"/>
              <a:gd name="T67" fmla="*/ 0 h 192"/>
              <a:gd name="T68" fmla="*/ 1998 w 1998"/>
              <a:gd name="T69" fmla="*/ 192 h 19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98" h="192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576" y="0"/>
                </a:lnTo>
                <a:lnTo>
                  <a:pt x="576" y="192"/>
                </a:lnTo>
                <a:lnTo>
                  <a:pt x="768" y="192"/>
                </a:lnTo>
                <a:lnTo>
                  <a:pt x="768" y="0"/>
                </a:lnTo>
                <a:lnTo>
                  <a:pt x="960" y="0"/>
                </a:lnTo>
                <a:lnTo>
                  <a:pt x="960" y="192"/>
                </a:lnTo>
                <a:lnTo>
                  <a:pt x="1152" y="192"/>
                </a:lnTo>
                <a:lnTo>
                  <a:pt x="1152" y="0"/>
                </a:lnTo>
                <a:lnTo>
                  <a:pt x="1344" y="0"/>
                </a:lnTo>
                <a:lnTo>
                  <a:pt x="1344" y="192"/>
                </a:lnTo>
                <a:lnTo>
                  <a:pt x="1536" y="192"/>
                </a:lnTo>
                <a:lnTo>
                  <a:pt x="1536" y="0"/>
                </a:lnTo>
                <a:lnTo>
                  <a:pt x="1728" y="0"/>
                </a:lnTo>
                <a:lnTo>
                  <a:pt x="1728" y="192"/>
                </a:lnTo>
                <a:lnTo>
                  <a:pt x="1920" y="192"/>
                </a:lnTo>
                <a:cubicBezTo>
                  <a:pt x="1920" y="128"/>
                  <a:pt x="1920" y="64"/>
                  <a:pt x="1920" y="0"/>
                </a:cubicBezTo>
                <a:cubicBezTo>
                  <a:pt x="1992" y="0"/>
                  <a:pt x="1982" y="0"/>
                  <a:pt x="199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Rectangle 37"/>
          <p:cNvSpPr>
            <a:spLocks noChangeArrowheads="1"/>
          </p:cNvSpPr>
          <p:nvPr/>
        </p:nvSpPr>
        <p:spPr bwMode="auto">
          <a:xfrm>
            <a:off x="1066800" y="1676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Helvetica" charset="0"/>
              </a:rPr>
              <a:t>Clock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7</cp:revision>
  <dcterms:created xsi:type="dcterms:W3CDTF">2002-02-10T21:42:46Z</dcterms:created>
  <dcterms:modified xsi:type="dcterms:W3CDTF">2014-06-16T17:59:29Z</dcterms:modified>
</cp:coreProperties>
</file>