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7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D5A4F-45C0-7B45-BF1E-8A7AB2308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F5268-8BA7-DA46-86E2-F5382A1414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DDFD9-721A-A04B-B287-F18D0AB71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8FE62-D081-7544-B0CA-E419EC1C2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B4D3E-7DD8-7547-A92C-D581AE9B2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23EEC-381C-4048-802E-E2F94ADB9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F5094-8A32-9E41-A443-7BDD62528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57DB0-69D2-0C4B-87E0-122C6DBC3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76AE6-C6D2-6947-BAB9-1068DBD4A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EECAD-C087-6D4F-B075-350BD6699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DD108-FF17-284A-BA0F-A58DEE2034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7806F7-C198-784C-91B6-167E322ACB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3"/>
          <p:cNvSpPr>
            <a:spLocks noChangeShapeType="1"/>
          </p:cNvSpPr>
          <p:nvPr/>
        </p:nvSpPr>
        <p:spPr bwMode="auto">
          <a:xfrm>
            <a:off x="1066800" y="5029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1738313" y="4724400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152400" y="38036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152400" y="41084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54" name="Rectangle 26"/>
          <p:cNvSpPr>
            <a:spLocks noChangeArrowheads="1"/>
          </p:cNvSpPr>
          <p:nvPr/>
        </p:nvSpPr>
        <p:spPr bwMode="auto">
          <a:xfrm>
            <a:off x="152400" y="44132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055" name="Rectangle 28"/>
          <p:cNvSpPr>
            <a:spLocks noChangeArrowheads="1"/>
          </p:cNvSpPr>
          <p:nvPr/>
        </p:nvSpPr>
        <p:spPr bwMode="auto">
          <a:xfrm>
            <a:off x="228600" y="3197225"/>
            <a:ext cx="389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(a) Hardware: Three-stage pipeline</a:t>
            </a:r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228600" y="5181600"/>
            <a:ext cx="2312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(b) Pipeline diagram</a:t>
            </a:r>
          </a:p>
        </p:txBody>
      </p:sp>
      <p:sp>
        <p:nvSpPr>
          <p:cNvPr id="2057" name="Rectangle 31"/>
          <p:cNvSpPr>
            <a:spLocks noChangeArrowheads="1"/>
          </p:cNvSpPr>
          <p:nvPr/>
        </p:nvSpPr>
        <p:spPr bwMode="auto">
          <a:xfrm>
            <a:off x="22161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58" name="Line 32"/>
          <p:cNvSpPr>
            <a:spLocks noChangeShapeType="1"/>
          </p:cNvSpPr>
          <p:nvPr/>
        </p:nvSpPr>
        <p:spPr bwMode="auto">
          <a:xfrm>
            <a:off x="3810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33"/>
          <p:cNvSpPr>
            <a:spLocks noChangeShapeType="1"/>
          </p:cNvSpPr>
          <p:nvPr/>
        </p:nvSpPr>
        <p:spPr bwMode="auto">
          <a:xfrm>
            <a:off x="17526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34"/>
          <p:cNvSpPr>
            <a:spLocks noChangeShapeType="1"/>
          </p:cNvSpPr>
          <p:nvPr/>
        </p:nvSpPr>
        <p:spPr bwMode="auto">
          <a:xfrm>
            <a:off x="2362200" y="28416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Rectangle 35"/>
          <p:cNvSpPr>
            <a:spLocks noChangeArrowheads="1"/>
          </p:cNvSpPr>
          <p:nvPr/>
        </p:nvSpPr>
        <p:spPr bwMode="auto">
          <a:xfrm>
            <a:off x="6094413" y="3200400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844550" y="1552575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063" name="Rectangle 37"/>
          <p:cNvSpPr>
            <a:spLocks noChangeArrowheads="1"/>
          </p:cNvSpPr>
          <p:nvPr/>
        </p:nvSpPr>
        <p:spPr bwMode="auto">
          <a:xfrm>
            <a:off x="42735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4" name="Line 38"/>
          <p:cNvSpPr>
            <a:spLocks noChangeShapeType="1"/>
          </p:cNvSpPr>
          <p:nvPr/>
        </p:nvSpPr>
        <p:spPr bwMode="auto">
          <a:xfrm>
            <a:off x="24384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39"/>
          <p:cNvSpPr>
            <a:spLocks noChangeShapeType="1"/>
          </p:cNvSpPr>
          <p:nvPr/>
        </p:nvSpPr>
        <p:spPr bwMode="auto">
          <a:xfrm>
            <a:off x="38100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40"/>
          <p:cNvSpPr>
            <a:spLocks noChangeShapeType="1"/>
          </p:cNvSpPr>
          <p:nvPr/>
        </p:nvSpPr>
        <p:spPr bwMode="auto">
          <a:xfrm>
            <a:off x="4419600" y="28416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Rectangle 41"/>
          <p:cNvSpPr>
            <a:spLocks noChangeArrowheads="1"/>
          </p:cNvSpPr>
          <p:nvPr/>
        </p:nvSpPr>
        <p:spPr bwMode="auto">
          <a:xfrm>
            <a:off x="2901950" y="1552575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068" name="Rectangle 42"/>
          <p:cNvSpPr>
            <a:spLocks noChangeArrowheads="1"/>
          </p:cNvSpPr>
          <p:nvPr/>
        </p:nvSpPr>
        <p:spPr bwMode="auto">
          <a:xfrm>
            <a:off x="63309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9" name="Line 43"/>
          <p:cNvSpPr>
            <a:spLocks noChangeShapeType="1"/>
          </p:cNvSpPr>
          <p:nvPr/>
        </p:nvSpPr>
        <p:spPr bwMode="auto">
          <a:xfrm>
            <a:off x="44958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44"/>
          <p:cNvSpPr>
            <a:spLocks noChangeShapeType="1"/>
          </p:cNvSpPr>
          <p:nvPr/>
        </p:nvSpPr>
        <p:spPr bwMode="auto">
          <a:xfrm>
            <a:off x="5867400" y="215582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Line 45"/>
          <p:cNvSpPr>
            <a:spLocks noChangeShapeType="1"/>
          </p:cNvSpPr>
          <p:nvPr/>
        </p:nvSpPr>
        <p:spPr bwMode="auto">
          <a:xfrm>
            <a:off x="6477000" y="284162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Rectangle 46"/>
          <p:cNvSpPr>
            <a:spLocks noChangeArrowheads="1"/>
          </p:cNvSpPr>
          <p:nvPr/>
        </p:nvSpPr>
        <p:spPr bwMode="auto">
          <a:xfrm>
            <a:off x="4959350" y="1552575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073" name="Rectangle 47"/>
          <p:cNvSpPr>
            <a:spLocks noChangeArrowheads="1"/>
          </p:cNvSpPr>
          <p:nvPr/>
        </p:nvSpPr>
        <p:spPr bwMode="auto">
          <a:xfrm>
            <a:off x="919163" y="11430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74" name="Rectangle 48"/>
          <p:cNvSpPr>
            <a:spLocks noChangeArrowheads="1"/>
          </p:cNvSpPr>
          <p:nvPr/>
        </p:nvSpPr>
        <p:spPr bwMode="auto">
          <a:xfrm>
            <a:off x="19669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5" name="Rectangle 49"/>
          <p:cNvSpPr>
            <a:spLocks noChangeArrowheads="1"/>
          </p:cNvSpPr>
          <p:nvPr/>
        </p:nvSpPr>
        <p:spPr bwMode="auto">
          <a:xfrm>
            <a:off x="2976563" y="11430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76" name="Rectangle 50"/>
          <p:cNvSpPr>
            <a:spLocks noChangeArrowheads="1"/>
          </p:cNvSpPr>
          <p:nvPr/>
        </p:nvSpPr>
        <p:spPr bwMode="auto">
          <a:xfrm>
            <a:off x="40243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7" name="Rectangle 51"/>
          <p:cNvSpPr>
            <a:spLocks noChangeArrowheads="1"/>
          </p:cNvSpPr>
          <p:nvPr/>
        </p:nvSpPr>
        <p:spPr bwMode="auto">
          <a:xfrm>
            <a:off x="5033963" y="11430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78" name="Rectangle 52"/>
          <p:cNvSpPr>
            <a:spLocks noChangeArrowheads="1"/>
          </p:cNvSpPr>
          <p:nvPr/>
        </p:nvSpPr>
        <p:spPr bwMode="auto">
          <a:xfrm>
            <a:off x="60817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9" name="Line 53"/>
          <p:cNvSpPr>
            <a:spLocks noChangeShapeType="1"/>
          </p:cNvSpPr>
          <p:nvPr/>
        </p:nvSpPr>
        <p:spPr bwMode="auto">
          <a:xfrm>
            <a:off x="2362200" y="30480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Rectangle 54"/>
          <p:cNvSpPr>
            <a:spLocks noChangeArrowheads="1"/>
          </p:cNvSpPr>
          <p:nvPr/>
        </p:nvSpPr>
        <p:spPr bwMode="auto">
          <a:xfrm>
            <a:off x="6615113" y="1905000"/>
            <a:ext cx="2414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Delay = 360 ps</a:t>
            </a:r>
          </a:p>
          <a:p>
            <a:pPr eaLnBrk="0" hangingPunct="0"/>
            <a:r>
              <a:rPr lang="en-US" sz="1600">
                <a:latin typeface="Arial" charset="0"/>
              </a:rPr>
              <a:t>Throughput = 8.33 GIPS</a:t>
            </a:r>
          </a:p>
        </p:txBody>
      </p:sp>
      <p:grpSp>
        <p:nvGrpSpPr>
          <p:cNvPr id="2081" name="Group 61"/>
          <p:cNvGrpSpPr>
            <a:grpSpLocks/>
          </p:cNvGrpSpPr>
          <p:nvPr/>
        </p:nvGrpSpPr>
        <p:grpSpPr bwMode="auto">
          <a:xfrm>
            <a:off x="1066800" y="3810000"/>
            <a:ext cx="1828800" cy="304800"/>
            <a:chOff x="768" y="2400"/>
            <a:chExt cx="1152" cy="192"/>
          </a:xfrm>
        </p:grpSpPr>
        <p:sp>
          <p:nvSpPr>
            <p:cNvPr id="2090" name="Rectangle 58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91" name="Rectangle 59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92" name="Rectangle 60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82" name="Group 62"/>
          <p:cNvGrpSpPr>
            <a:grpSpLocks/>
          </p:cNvGrpSpPr>
          <p:nvPr/>
        </p:nvGrpSpPr>
        <p:grpSpPr bwMode="auto">
          <a:xfrm>
            <a:off x="1676400" y="4114800"/>
            <a:ext cx="1828800" cy="304800"/>
            <a:chOff x="768" y="2400"/>
            <a:chExt cx="1152" cy="192"/>
          </a:xfrm>
        </p:grpSpPr>
        <p:sp>
          <p:nvSpPr>
            <p:cNvPr id="2087" name="Rectangle 63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88" name="Rectangle 64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89" name="Rectangle 65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83" name="Group 66"/>
          <p:cNvGrpSpPr>
            <a:grpSpLocks/>
          </p:cNvGrpSpPr>
          <p:nvPr/>
        </p:nvGrpSpPr>
        <p:grpSpPr bwMode="auto">
          <a:xfrm>
            <a:off x="2286000" y="4419600"/>
            <a:ext cx="1828800" cy="304800"/>
            <a:chOff x="768" y="2400"/>
            <a:chExt cx="1152" cy="192"/>
          </a:xfrm>
        </p:grpSpPr>
        <p:sp>
          <p:nvSpPr>
            <p:cNvPr id="2084" name="Rectangle 67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86" name="Rectangle 69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16</cp:revision>
  <cp:lastPrinted>2014-06-16T18:01:01Z</cp:lastPrinted>
  <dcterms:created xsi:type="dcterms:W3CDTF">2002-02-04T13:45:25Z</dcterms:created>
  <dcterms:modified xsi:type="dcterms:W3CDTF">2014-06-16T18:02:08Z</dcterms:modified>
</cp:coreProperties>
</file>