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75" d="100"/>
          <a:sy n="75" d="100"/>
        </p:scale>
        <p:origin x="-144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43E2A-C8F4-734A-85A8-BA9913D6A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796C1-E67B-2E41-8485-61DC7A5962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B7272-45B7-A04E-B61F-53DEB6442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80F10-6779-1B42-8855-99C24C0C9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2BDC7-27C9-344A-84EE-E413150BD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9B988-6617-D84A-852C-C2961CCCC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2650A-9757-0A47-B44D-3285A0749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E8208-4214-0541-883E-CA26F0D29E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88B1F-D43C-1B43-A118-823205E54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7948B-5FE1-A349-81BE-3A3B7420B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AAA1-7792-174D-92EE-3496CA515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8D99BF-BCE7-9647-B629-2D7989981C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3"/>
          <p:cNvSpPr>
            <a:spLocks noChangeShapeType="1"/>
          </p:cNvSpPr>
          <p:nvPr/>
        </p:nvSpPr>
        <p:spPr bwMode="auto">
          <a:xfrm flipV="1">
            <a:off x="914400" y="5457825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1585913" y="515302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152400" y="42322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152400" y="45370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54" name="Rectangle 26"/>
          <p:cNvSpPr>
            <a:spLocks noChangeArrowheads="1"/>
          </p:cNvSpPr>
          <p:nvPr/>
        </p:nvSpPr>
        <p:spPr bwMode="auto">
          <a:xfrm>
            <a:off x="152400" y="484187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055" name="Rectangle 28"/>
          <p:cNvSpPr>
            <a:spLocks noChangeArrowheads="1"/>
          </p:cNvSpPr>
          <p:nvPr/>
        </p:nvSpPr>
        <p:spPr bwMode="auto">
          <a:xfrm>
            <a:off x="228600" y="3592513"/>
            <a:ext cx="646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(a) Hardware: Three-stage pipeline, nonuniform stage delays</a:t>
            </a:r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228600" y="5638800"/>
            <a:ext cx="2312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(b) Pipeline diagram</a:t>
            </a:r>
          </a:p>
        </p:txBody>
      </p:sp>
      <p:sp>
        <p:nvSpPr>
          <p:cNvPr id="2057" name="Rectangle 31"/>
          <p:cNvSpPr>
            <a:spLocks noChangeArrowheads="1"/>
          </p:cNvSpPr>
          <p:nvPr/>
        </p:nvSpPr>
        <p:spPr bwMode="auto">
          <a:xfrm>
            <a:off x="17589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58" name="Line 32"/>
          <p:cNvSpPr>
            <a:spLocks noChangeShapeType="1"/>
          </p:cNvSpPr>
          <p:nvPr/>
        </p:nvSpPr>
        <p:spPr bwMode="auto">
          <a:xfrm>
            <a:off x="3810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33"/>
          <p:cNvSpPr>
            <a:spLocks noChangeShapeType="1"/>
          </p:cNvSpPr>
          <p:nvPr/>
        </p:nvSpPr>
        <p:spPr bwMode="auto">
          <a:xfrm>
            <a:off x="12954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34"/>
          <p:cNvSpPr>
            <a:spLocks noChangeShapeType="1"/>
          </p:cNvSpPr>
          <p:nvPr/>
        </p:nvSpPr>
        <p:spPr bwMode="auto">
          <a:xfrm>
            <a:off x="1905000" y="28416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Rectangle 35"/>
          <p:cNvSpPr>
            <a:spLocks noChangeArrowheads="1"/>
          </p:cNvSpPr>
          <p:nvPr/>
        </p:nvSpPr>
        <p:spPr bwMode="auto">
          <a:xfrm>
            <a:off x="6094413" y="3200400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62" name="Rectangle 37"/>
          <p:cNvSpPr>
            <a:spLocks noChangeArrowheads="1"/>
          </p:cNvSpPr>
          <p:nvPr/>
        </p:nvSpPr>
        <p:spPr bwMode="auto">
          <a:xfrm>
            <a:off x="42735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3" name="Line 38"/>
          <p:cNvSpPr>
            <a:spLocks noChangeShapeType="1"/>
          </p:cNvSpPr>
          <p:nvPr/>
        </p:nvSpPr>
        <p:spPr bwMode="auto">
          <a:xfrm>
            <a:off x="19812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39"/>
          <p:cNvSpPr>
            <a:spLocks noChangeShapeType="1"/>
          </p:cNvSpPr>
          <p:nvPr/>
        </p:nvSpPr>
        <p:spPr bwMode="auto">
          <a:xfrm>
            <a:off x="38100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40"/>
          <p:cNvSpPr>
            <a:spLocks noChangeShapeType="1"/>
          </p:cNvSpPr>
          <p:nvPr/>
        </p:nvSpPr>
        <p:spPr bwMode="auto">
          <a:xfrm>
            <a:off x="4419600" y="28416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Rectangle 41"/>
          <p:cNvSpPr>
            <a:spLocks noChangeArrowheads="1"/>
          </p:cNvSpPr>
          <p:nvPr/>
        </p:nvSpPr>
        <p:spPr bwMode="auto">
          <a:xfrm>
            <a:off x="2438400" y="1552575"/>
            <a:ext cx="136525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067" name="Rectangle 42"/>
          <p:cNvSpPr>
            <a:spLocks noChangeArrowheads="1"/>
          </p:cNvSpPr>
          <p:nvPr/>
        </p:nvSpPr>
        <p:spPr bwMode="auto">
          <a:xfrm>
            <a:off x="6330950" y="1552575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g</a:t>
            </a:r>
          </a:p>
        </p:txBody>
      </p:sp>
      <p:sp>
        <p:nvSpPr>
          <p:cNvPr id="2068" name="Line 43"/>
          <p:cNvSpPr>
            <a:spLocks noChangeShapeType="1"/>
          </p:cNvSpPr>
          <p:nvPr/>
        </p:nvSpPr>
        <p:spPr bwMode="auto">
          <a:xfrm>
            <a:off x="44958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44"/>
          <p:cNvSpPr>
            <a:spLocks noChangeShapeType="1"/>
          </p:cNvSpPr>
          <p:nvPr/>
        </p:nvSpPr>
        <p:spPr bwMode="auto">
          <a:xfrm>
            <a:off x="5867400" y="2155825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45"/>
          <p:cNvSpPr>
            <a:spLocks noChangeShapeType="1"/>
          </p:cNvSpPr>
          <p:nvPr/>
        </p:nvSpPr>
        <p:spPr bwMode="auto">
          <a:xfrm>
            <a:off x="6477000" y="284162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Rectangle 46"/>
          <p:cNvSpPr>
            <a:spLocks noChangeArrowheads="1"/>
          </p:cNvSpPr>
          <p:nvPr/>
        </p:nvSpPr>
        <p:spPr bwMode="auto">
          <a:xfrm>
            <a:off x="4959350" y="1552575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072" name="Rectangle 47"/>
          <p:cNvSpPr>
            <a:spLocks noChangeArrowheads="1"/>
          </p:cNvSpPr>
          <p:nvPr/>
        </p:nvSpPr>
        <p:spPr bwMode="auto">
          <a:xfrm>
            <a:off x="685800" y="1143000"/>
            <a:ext cx="76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50 ps</a:t>
            </a:r>
          </a:p>
        </p:txBody>
      </p:sp>
      <p:sp>
        <p:nvSpPr>
          <p:cNvPr id="2073" name="Rectangle 48"/>
          <p:cNvSpPr>
            <a:spLocks noChangeArrowheads="1"/>
          </p:cNvSpPr>
          <p:nvPr/>
        </p:nvSpPr>
        <p:spPr bwMode="auto">
          <a:xfrm>
            <a:off x="15097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4" name="Rectangle 49"/>
          <p:cNvSpPr>
            <a:spLocks noChangeArrowheads="1"/>
          </p:cNvSpPr>
          <p:nvPr/>
        </p:nvSpPr>
        <p:spPr bwMode="auto">
          <a:xfrm>
            <a:off x="2514600" y="1143000"/>
            <a:ext cx="1166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150 ps</a:t>
            </a:r>
          </a:p>
        </p:txBody>
      </p:sp>
      <p:sp>
        <p:nvSpPr>
          <p:cNvPr id="2075" name="Rectangle 50"/>
          <p:cNvSpPr>
            <a:spLocks noChangeArrowheads="1"/>
          </p:cNvSpPr>
          <p:nvPr/>
        </p:nvSpPr>
        <p:spPr bwMode="auto">
          <a:xfrm>
            <a:off x="40243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6" name="Rectangle 51"/>
          <p:cNvSpPr>
            <a:spLocks noChangeArrowheads="1"/>
          </p:cNvSpPr>
          <p:nvPr/>
        </p:nvSpPr>
        <p:spPr bwMode="auto">
          <a:xfrm>
            <a:off x="5033963" y="11430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77" name="Rectangle 52"/>
          <p:cNvSpPr>
            <a:spLocks noChangeArrowheads="1"/>
          </p:cNvSpPr>
          <p:nvPr/>
        </p:nvSpPr>
        <p:spPr bwMode="auto">
          <a:xfrm>
            <a:off x="6081713" y="11430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78" name="Line 53"/>
          <p:cNvSpPr>
            <a:spLocks noChangeShapeType="1"/>
          </p:cNvSpPr>
          <p:nvPr/>
        </p:nvSpPr>
        <p:spPr bwMode="auto">
          <a:xfrm>
            <a:off x="1905000" y="30480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Rectangle 54"/>
          <p:cNvSpPr>
            <a:spLocks noChangeArrowheads="1"/>
          </p:cNvSpPr>
          <p:nvPr/>
        </p:nvSpPr>
        <p:spPr bwMode="auto">
          <a:xfrm>
            <a:off x="6615113" y="1905000"/>
            <a:ext cx="2414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Delay = 510 ps</a:t>
            </a:r>
          </a:p>
          <a:p>
            <a:pPr eaLnBrk="0" hangingPunct="0"/>
            <a:r>
              <a:rPr lang="en-US" sz="1600">
                <a:latin typeface="Arial" charset="0"/>
              </a:rPr>
              <a:t>Throughput = 5.88 GIPS</a:t>
            </a:r>
          </a:p>
        </p:txBody>
      </p:sp>
      <p:sp>
        <p:nvSpPr>
          <p:cNvPr id="2080" name="Rectangle 71"/>
          <p:cNvSpPr>
            <a:spLocks noChangeArrowheads="1"/>
          </p:cNvSpPr>
          <p:nvPr/>
        </p:nvSpPr>
        <p:spPr bwMode="auto">
          <a:xfrm>
            <a:off x="838200" y="1524000"/>
            <a:ext cx="4572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2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2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grpSp>
        <p:nvGrpSpPr>
          <p:cNvPr id="2081" name="Group 89"/>
          <p:cNvGrpSpPr>
            <a:grpSpLocks/>
          </p:cNvGrpSpPr>
          <p:nvPr/>
        </p:nvGrpSpPr>
        <p:grpSpPr bwMode="auto">
          <a:xfrm>
            <a:off x="1066800" y="4238625"/>
            <a:ext cx="2743200" cy="304800"/>
            <a:chOff x="768" y="2400"/>
            <a:chExt cx="1728" cy="192"/>
          </a:xfrm>
        </p:grpSpPr>
        <p:sp>
          <p:nvSpPr>
            <p:cNvPr id="2094" name="Rectangle 58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95" name="Rectangle 59"/>
            <p:cNvSpPr>
              <a:spLocks noChangeArrowheads="1"/>
            </p:cNvSpPr>
            <p:nvPr/>
          </p:nvSpPr>
          <p:spPr bwMode="auto">
            <a:xfrm>
              <a:off x="1344" y="2400"/>
              <a:ext cx="576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96" name="Rectangle 60"/>
            <p:cNvSpPr>
              <a:spLocks noChangeArrowheads="1"/>
            </p:cNvSpPr>
            <p:nvPr/>
          </p:nvSpPr>
          <p:spPr bwMode="auto">
            <a:xfrm>
              <a:off x="1920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  <p:sp>
          <p:nvSpPr>
            <p:cNvPr id="2097" name="Rectangle 83"/>
            <p:cNvSpPr>
              <a:spLocks noChangeArrowheads="1"/>
            </p:cNvSpPr>
            <p:nvPr/>
          </p:nvSpPr>
          <p:spPr bwMode="auto">
            <a:xfrm>
              <a:off x="768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  <p:sp>
          <p:nvSpPr>
            <p:cNvPr id="2098" name="Rectangle 88"/>
            <p:cNvSpPr>
              <a:spLocks noChangeArrowheads="1"/>
            </p:cNvSpPr>
            <p:nvPr/>
          </p:nvSpPr>
          <p:spPr bwMode="auto">
            <a:xfrm>
              <a:off x="1920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</p:grpSp>
      <p:grpSp>
        <p:nvGrpSpPr>
          <p:cNvPr id="2082" name="Group 90"/>
          <p:cNvGrpSpPr>
            <a:grpSpLocks/>
          </p:cNvGrpSpPr>
          <p:nvPr/>
        </p:nvGrpSpPr>
        <p:grpSpPr bwMode="auto">
          <a:xfrm>
            <a:off x="1981200" y="4543425"/>
            <a:ext cx="2743200" cy="304800"/>
            <a:chOff x="768" y="2400"/>
            <a:chExt cx="1728" cy="192"/>
          </a:xfrm>
        </p:grpSpPr>
        <p:sp>
          <p:nvSpPr>
            <p:cNvPr id="2089" name="Rectangle 91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90" name="Rectangle 92"/>
            <p:cNvSpPr>
              <a:spLocks noChangeArrowheads="1"/>
            </p:cNvSpPr>
            <p:nvPr/>
          </p:nvSpPr>
          <p:spPr bwMode="auto">
            <a:xfrm>
              <a:off x="1344" y="2400"/>
              <a:ext cx="576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91" name="Rectangle 93"/>
            <p:cNvSpPr>
              <a:spLocks noChangeArrowheads="1"/>
            </p:cNvSpPr>
            <p:nvPr/>
          </p:nvSpPr>
          <p:spPr bwMode="auto">
            <a:xfrm>
              <a:off x="1920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  <p:sp>
          <p:nvSpPr>
            <p:cNvPr id="2092" name="Rectangle 94"/>
            <p:cNvSpPr>
              <a:spLocks noChangeArrowheads="1"/>
            </p:cNvSpPr>
            <p:nvPr/>
          </p:nvSpPr>
          <p:spPr bwMode="auto">
            <a:xfrm>
              <a:off x="768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  <p:sp>
          <p:nvSpPr>
            <p:cNvPr id="2093" name="Rectangle 95"/>
            <p:cNvSpPr>
              <a:spLocks noChangeArrowheads="1"/>
            </p:cNvSpPr>
            <p:nvPr/>
          </p:nvSpPr>
          <p:spPr bwMode="auto">
            <a:xfrm>
              <a:off x="1920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</p:grpSp>
      <p:grpSp>
        <p:nvGrpSpPr>
          <p:cNvPr id="2083" name="Group 96"/>
          <p:cNvGrpSpPr>
            <a:grpSpLocks/>
          </p:cNvGrpSpPr>
          <p:nvPr/>
        </p:nvGrpSpPr>
        <p:grpSpPr bwMode="auto">
          <a:xfrm>
            <a:off x="2895600" y="4848225"/>
            <a:ext cx="2743200" cy="304800"/>
            <a:chOff x="768" y="2400"/>
            <a:chExt cx="1728" cy="192"/>
          </a:xfrm>
        </p:grpSpPr>
        <p:sp>
          <p:nvSpPr>
            <p:cNvPr id="2084" name="Rectangle 97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85" name="Rectangle 98"/>
            <p:cNvSpPr>
              <a:spLocks noChangeArrowheads="1"/>
            </p:cNvSpPr>
            <p:nvPr/>
          </p:nvSpPr>
          <p:spPr bwMode="auto">
            <a:xfrm>
              <a:off x="1344" y="2400"/>
              <a:ext cx="576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86" name="Rectangle 99"/>
            <p:cNvSpPr>
              <a:spLocks noChangeArrowheads="1"/>
            </p:cNvSpPr>
            <p:nvPr/>
          </p:nvSpPr>
          <p:spPr bwMode="auto">
            <a:xfrm>
              <a:off x="1920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  <p:sp>
          <p:nvSpPr>
            <p:cNvPr id="2087" name="Rectangle 100"/>
            <p:cNvSpPr>
              <a:spLocks noChangeArrowheads="1"/>
            </p:cNvSpPr>
            <p:nvPr/>
          </p:nvSpPr>
          <p:spPr bwMode="auto">
            <a:xfrm>
              <a:off x="768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  <p:sp>
          <p:nvSpPr>
            <p:cNvPr id="2088" name="Rectangle 101"/>
            <p:cNvSpPr>
              <a:spLocks noChangeArrowheads="1"/>
            </p:cNvSpPr>
            <p:nvPr/>
          </p:nvSpPr>
          <p:spPr bwMode="auto">
            <a:xfrm>
              <a:off x="1920" y="2400"/>
              <a:ext cx="5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15</cp:revision>
  <dcterms:created xsi:type="dcterms:W3CDTF">2002-02-04T13:45:25Z</dcterms:created>
  <dcterms:modified xsi:type="dcterms:W3CDTF">2014-06-16T18:05:11Z</dcterms:modified>
</cp:coreProperties>
</file>