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10972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66" d="100"/>
          <a:sy n="66" d="100"/>
        </p:scale>
        <p:origin x="-2088" y="864"/>
      </p:cViewPr>
      <p:guideLst>
        <p:guide orient="horz" pos="345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3408363"/>
            <a:ext cx="6216650" cy="2352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6218238"/>
            <a:ext cx="5121275" cy="28035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0E69C-3AF1-6E42-B670-59969FDEA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F7C8E-2BCB-4843-9E5B-00ACCDB093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11763" y="974725"/>
            <a:ext cx="1554162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974725"/>
            <a:ext cx="4510088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E8D16-DD12-C445-B132-43B01ED43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E6F8E-26C2-5B43-8F01-27FBFEF7F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051675"/>
            <a:ext cx="6218238" cy="217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651375"/>
            <a:ext cx="6218238" cy="24003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FC8AC-DAE2-1040-A2E8-20ED879AB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3170238"/>
            <a:ext cx="3032125" cy="658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3170238"/>
            <a:ext cx="3032125" cy="658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617C6-CDB4-F740-9D77-BFB65EC7B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439738"/>
            <a:ext cx="658495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455863"/>
            <a:ext cx="3232150" cy="10239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479800"/>
            <a:ext cx="3232150" cy="6321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455863"/>
            <a:ext cx="3233737" cy="10239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479800"/>
            <a:ext cx="3233737" cy="6321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1773C-799E-3C41-85B3-68971A3A14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A7A86-2DD3-2049-A3A6-BBACBA1AA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6F6A-5AF8-9149-BE9B-5F1DDEC003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436563"/>
            <a:ext cx="2406650" cy="1858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436563"/>
            <a:ext cx="4089400" cy="93646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295525"/>
            <a:ext cx="2406650" cy="7505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664B3-B0B9-B249-9820-B78A1C7130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7680325"/>
            <a:ext cx="4389437" cy="908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981075"/>
            <a:ext cx="4389437" cy="65833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8588375"/>
            <a:ext cx="4389437" cy="12874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0C0E0-ED8B-A740-928E-18F6972956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974725"/>
            <a:ext cx="62166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3170238"/>
            <a:ext cx="6216650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9998075"/>
            <a:ext cx="152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9998075"/>
            <a:ext cx="23177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9998075"/>
            <a:ext cx="152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774383-05DE-8041-A412-30BAC481AC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1143000" y="10272713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513" y="9967913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Time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8742363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I1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8600" y="9047163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I2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28600" y="9351963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I3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4800" y="8077200"/>
            <a:ext cx="528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(c) Hardware: Three-stage pipeline with feedback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4800" y="10374313"/>
            <a:ext cx="2249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(d) Pipeline diagram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292350" y="6491288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457200" y="709453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828800" y="709453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2438400" y="7780338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170613" y="8139113"/>
            <a:ext cx="687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Clock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920750" y="6491288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A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349750" y="6491288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514600" y="709453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3886200" y="709453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4495800" y="7780338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978150" y="6491288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6407150" y="6491288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4572000" y="709453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5943600" y="709453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6553200" y="7780338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035550" y="6491288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C</a:t>
            </a:r>
          </a:p>
        </p:txBody>
      </p:sp>
      <p:sp>
        <p:nvSpPr>
          <p:cNvPr id="2073" name="Line 31"/>
          <p:cNvSpPr>
            <a:spLocks noChangeShapeType="1"/>
          </p:cNvSpPr>
          <p:nvPr/>
        </p:nvSpPr>
        <p:spPr bwMode="auto">
          <a:xfrm>
            <a:off x="2438400" y="7986713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4" name="Group 32"/>
          <p:cNvGrpSpPr>
            <a:grpSpLocks/>
          </p:cNvGrpSpPr>
          <p:nvPr/>
        </p:nvGrpSpPr>
        <p:grpSpPr bwMode="auto">
          <a:xfrm>
            <a:off x="1143000" y="8748713"/>
            <a:ext cx="1828800" cy="304800"/>
            <a:chOff x="768" y="2400"/>
            <a:chExt cx="1152" cy="192"/>
          </a:xfrm>
        </p:grpSpPr>
        <p:sp>
          <p:nvSpPr>
            <p:cNvPr id="2109" name="Rectangle 33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110" name="Rectangle 34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111" name="Rectangle 35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  <p:grpSp>
        <p:nvGrpSpPr>
          <p:cNvPr id="2075" name="Group 36"/>
          <p:cNvGrpSpPr>
            <a:grpSpLocks/>
          </p:cNvGrpSpPr>
          <p:nvPr/>
        </p:nvGrpSpPr>
        <p:grpSpPr bwMode="auto">
          <a:xfrm>
            <a:off x="1752600" y="9053513"/>
            <a:ext cx="1828800" cy="304800"/>
            <a:chOff x="768" y="2400"/>
            <a:chExt cx="1152" cy="192"/>
          </a:xfrm>
        </p:grpSpPr>
        <p:sp>
          <p:nvSpPr>
            <p:cNvPr id="2106" name="Rectangle 37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107" name="Rectangle 38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108" name="Rectangle 39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  <p:grpSp>
        <p:nvGrpSpPr>
          <p:cNvPr id="2076" name="Group 40"/>
          <p:cNvGrpSpPr>
            <a:grpSpLocks/>
          </p:cNvGrpSpPr>
          <p:nvPr/>
        </p:nvGrpSpPr>
        <p:grpSpPr bwMode="auto">
          <a:xfrm>
            <a:off x="2362200" y="9358313"/>
            <a:ext cx="1828800" cy="304800"/>
            <a:chOff x="768" y="2400"/>
            <a:chExt cx="1152" cy="192"/>
          </a:xfrm>
        </p:grpSpPr>
        <p:sp>
          <p:nvSpPr>
            <p:cNvPr id="2103" name="Rectangle 41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104" name="Rectangle 42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105" name="Rectangle 43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  <p:sp>
        <p:nvSpPr>
          <p:cNvPr id="2077" name="Freeform 44"/>
          <p:cNvSpPr>
            <a:spLocks/>
          </p:cNvSpPr>
          <p:nvPr/>
        </p:nvSpPr>
        <p:spPr bwMode="auto">
          <a:xfrm>
            <a:off x="533400" y="5929313"/>
            <a:ext cx="6553200" cy="762000"/>
          </a:xfrm>
          <a:custGeom>
            <a:avLst/>
            <a:gdLst>
              <a:gd name="T0" fmla="*/ 6095999 w 4128"/>
              <a:gd name="T1" fmla="*/ 762000 h 480"/>
              <a:gd name="T2" fmla="*/ 6553200 w 4128"/>
              <a:gd name="T3" fmla="*/ 762000 h 480"/>
              <a:gd name="T4" fmla="*/ 6553200 w 4128"/>
              <a:gd name="T5" fmla="*/ 0 h 480"/>
              <a:gd name="T6" fmla="*/ 0 w 4128"/>
              <a:gd name="T7" fmla="*/ 0 h 480"/>
              <a:gd name="T8" fmla="*/ 0 w 4128"/>
              <a:gd name="T9" fmla="*/ 762000 h 480"/>
              <a:gd name="T10" fmla="*/ 381000 w 4128"/>
              <a:gd name="T11" fmla="*/ 76200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28"/>
              <a:gd name="T19" fmla="*/ 0 h 480"/>
              <a:gd name="T20" fmla="*/ 4128 w 4128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128" h="480">
                <a:moveTo>
                  <a:pt x="3840" y="480"/>
                </a:moveTo>
                <a:lnTo>
                  <a:pt x="4128" y="480"/>
                </a:lnTo>
                <a:lnTo>
                  <a:pt x="4128" y="0"/>
                </a:lnTo>
                <a:lnTo>
                  <a:pt x="0" y="0"/>
                </a:lnTo>
                <a:lnTo>
                  <a:pt x="0" y="480"/>
                </a:lnTo>
                <a:lnTo>
                  <a:pt x="240" y="48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Rectangle 45"/>
          <p:cNvSpPr>
            <a:spLocks noChangeArrowheads="1"/>
          </p:cNvSpPr>
          <p:nvPr/>
        </p:nvSpPr>
        <p:spPr bwMode="auto">
          <a:xfrm>
            <a:off x="228600" y="9656763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I4</a:t>
            </a:r>
          </a:p>
        </p:txBody>
      </p:sp>
      <p:grpSp>
        <p:nvGrpSpPr>
          <p:cNvPr id="2079" name="Group 46"/>
          <p:cNvGrpSpPr>
            <a:grpSpLocks/>
          </p:cNvGrpSpPr>
          <p:nvPr/>
        </p:nvGrpSpPr>
        <p:grpSpPr bwMode="auto">
          <a:xfrm>
            <a:off x="2971800" y="9663113"/>
            <a:ext cx="1828800" cy="304800"/>
            <a:chOff x="768" y="2400"/>
            <a:chExt cx="1152" cy="192"/>
          </a:xfrm>
        </p:grpSpPr>
        <p:sp>
          <p:nvSpPr>
            <p:cNvPr id="2100" name="Rectangle 47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101" name="Rectangle 48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102" name="Rectangle 49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  <p:sp>
        <p:nvSpPr>
          <p:cNvPr id="2080" name="Freeform 50"/>
          <p:cNvSpPr>
            <a:spLocks/>
          </p:cNvSpPr>
          <p:nvPr/>
        </p:nvSpPr>
        <p:spPr bwMode="auto">
          <a:xfrm>
            <a:off x="2738438" y="8886825"/>
            <a:ext cx="419100" cy="952500"/>
          </a:xfrm>
          <a:custGeom>
            <a:avLst/>
            <a:gdLst>
              <a:gd name="T0" fmla="*/ 228600 w 264"/>
              <a:gd name="T1" fmla="*/ 0 h 600"/>
              <a:gd name="T2" fmla="*/ 314325 w 264"/>
              <a:gd name="T3" fmla="*/ 28575 h 600"/>
              <a:gd name="T4" fmla="*/ 419100 w 264"/>
              <a:gd name="T5" fmla="*/ 157162 h 600"/>
              <a:gd name="T6" fmla="*/ 271462 w 264"/>
              <a:gd name="T7" fmla="*/ 414338 h 600"/>
              <a:gd name="T8" fmla="*/ 204788 w 264"/>
              <a:gd name="T9" fmla="*/ 471488 h 600"/>
              <a:gd name="T10" fmla="*/ 123825 w 264"/>
              <a:gd name="T11" fmla="*/ 542925 h 600"/>
              <a:gd name="T12" fmla="*/ 23812 w 264"/>
              <a:gd name="T13" fmla="*/ 671512 h 600"/>
              <a:gd name="T14" fmla="*/ 4762 w 264"/>
              <a:gd name="T15" fmla="*/ 757237 h 600"/>
              <a:gd name="T16" fmla="*/ 52388 w 264"/>
              <a:gd name="T17" fmla="*/ 842963 h 600"/>
              <a:gd name="T18" fmla="*/ 214312 w 264"/>
              <a:gd name="T19" fmla="*/ 952500 h 600"/>
              <a:gd name="T20" fmla="*/ 228600 w 264"/>
              <a:gd name="T21" fmla="*/ 952500 h 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"/>
              <a:gd name="T34" fmla="*/ 0 h 600"/>
              <a:gd name="T35" fmla="*/ 264 w 264"/>
              <a:gd name="T36" fmla="*/ 600 h 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" h="600">
                <a:moveTo>
                  <a:pt x="144" y="0"/>
                </a:moveTo>
                <a:cubicBezTo>
                  <a:pt x="185" y="5"/>
                  <a:pt x="169" y="8"/>
                  <a:pt x="198" y="18"/>
                </a:cubicBezTo>
                <a:cubicBezTo>
                  <a:pt x="240" y="30"/>
                  <a:pt x="252" y="62"/>
                  <a:pt x="264" y="99"/>
                </a:cubicBezTo>
                <a:cubicBezTo>
                  <a:pt x="260" y="139"/>
                  <a:pt x="192" y="230"/>
                  <a:pt x="171" y="261"/>
                </a:cubicBezTo>
                <a:cubicBezTo>
                  <a:pt x="162" y="274"/>
                  <a:pt x="142" y="287"/>
                  <a:pt x="129" y="297"/>
                </a:cubicBezTo>
                <a:cubicBezTo>
                  <a:pt x="113" y="311"/>
                  <a:pt x="97" y="317"/>
                  <a:pt x="78" y="342"/>
                </a:cubicBezTo>
                <a:cubicBezTo>
                  <a:pt x="59" y="363"/>
                  <a:pt x="31" y="400"/>
                  <a:pt x="15" y="423"/>
                </a:cubicBezTo>
                <a:cubicBezTo>
                  <a:pt x="3" y="445"/>
                  <a:pt x="0" y="459"/>
                  <a:pt x="3" y="477"/>
                </a:cubicBezTo>
                <a:cubicBezTo>
                  <a:pt x="6" y="495"/>
                  <a:pt x="11" y="511"/>
                  <a:pt x="33" y="531"/>
                </a:cubicBezTo>
                <a:cubicBezTo>
                  <a:pt x="55" y="551"/>
                  <a:pt x="117" y="589"/>
                  <a:pt x="135" y="600"/>
                </a:cubicBezTo>
                <a:cubicBezTo>
                  <a:pt x="145" y="597"/>
                  <a:pt x="144" y="594"/>
                  <a:pt x="144" y="6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" name="Line 51"/>
          <p:cNvSpPr>
            <a:spLocks noChangeShapeType="1"/>
          </p:cNvSpPr>
          <p:nvPr/>
        </p:nvSpPr>
        <p:spPr bwMode="auto">
          <a:xfrm>
            <a:off x="1066800" y="5014913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Rectangle 52"/>
          <p:cNvSpPr>
            <a:spLocks noChangeArrowheads="1"/>
          </p:cNvSpPr>
          <p:nvPr/>
        </p:nvSpPr>
        <p:spPr bwMode="auto">
          <a:xfrm>
            <a:off x="1814513" y="469582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Time</a:t>
            </a:r>
          </a:p>
        </p:txBody>
      </p:sp>
      <p:sp>
        <p:nvSpPr>
          <p:cNvPr id="2083" name="Rectangle 53"/>
          <p:cNvSpPr>
            <a:spLocks noChangeArrowheads="1"/>
          </p:cNvSpPr>
          <p:nvPr/>
        </p:nvSpPr>
        <p:spPr bwMode="auto">
          <a:xfrm>
            <a:off x="228600" y="377507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I1</a:t>
            </a:r>
          </a:p>
        </p:txBody>
      </p:sp>
      <p:sp>
        <p:nvSpPr>
          <p:cNvPr id="2084" name="Rectangle 54"/>
          <p:cNvSpPr>
            <a:spLocks noChangeArrowheads="1"/>
          </p:cNvSpPr>
          <p:nvPr/>
        </p:nvSpPr>
        <p:spPr bwMode="auto">
          <a:xfrm>
            <a:off x="228600" y="407987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I2</a:t>
            </a:r>
          </a:p>
        </p:txBody>
      </p:sp>
      <p:sp>
        <p:nvSpPr>
          <p:cNvPr id="2085" name="Rectangle 55"/>
          <p:cNvSpPr>
            <a:spLocks noChangeArrowheads="1"/>
          </p:cNvSpPr>
          <p:nvPr/>
        </p:nvSpPr>
        <p:spPr bwMode="auto">
          <a:xfrm>
            <a:off x="228600" y="438467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I3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304800" y="3048000"/>
            <a:ext cx="4416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Helvetica" charset="0"/>
              </a:rPr>
              <a:t>(a) Hardware: </a:t>
            </a:r>
            <a:r>
              <a:rPr lang="en-US" sz="1800" dirty="0" err="1">
                <a:latin typeface="Helvetica" charset="0"/>
              </a:rPr>
              <a:t>Unpipelined</a:t>
            </a:r>
            <a:r>
              <a:rPr lang="en-US" sz="1800" dirty="0">
                <a:latin typeface="Helvetica" charset="0"/>
              </a:rPr>
              <a:t> with feedback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304800" y="5181600"/>
            <a:ext cx="2312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(b) Pipeline diagram</a:t>
            </a:r>
          </a:p>
        </p:txBody>
      </p:sp>
      <p:sp>
        <p:nvSpPr>
          <p:cNvPr id="2088" name="Line 59"/>
          <p:cNvSpPr>
            <a:spLocks noChangeShapeType="1"/>
          </p:cNvSpPr>
          <p:nvPr/>
        </p:nvSpPr>
        <p:spPr bwMode="auto">
          <a:xfrm>
            <a:off x="685800" y="168433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4106863" y="2714625"/>
            <a:ext cx="687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Clock</a:t>
            </a:r>
          </a:p>
        </p:txBody>
      </p:sp>
      <p:sp>
        <p:nvSpPr>
          <p:cNvPr id="2090" name="Rectangle 63"/>
          <p:cNvSpPr>
            <a:spLocks noChangeArrowheads="1"/>
          </p:cNvSpPr>
          <p:nvPr/>
        </p:nvSpPr>
        <p:spPr bwMode="auto">
          <a:xfrm>
            <a:off x="1149350" y="1081088"/>
            <a:ext cx="273685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Combinational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</p:txBody>
      </p:sp>
      <p:sp>
        <p:nvSpPr>
          <p:cNvPr id="2091" name="Rectangle 69"/>
          <p:cNvSpPr>
            <a:spLocks noChangeArrowheads="1"/>
          </p:cNvSpPr>
          <p:nvPr/>
        </p:nvSpPr>
        <p:spPr bwMode="auto">
          <a:xfrm>
            <a:off x="4343400" y="1066800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92" name="Line 71"/>
          <p:cNvSpPr>
            <a:spLocks noChangeShapeType="1"/>
          </p:cNvSpPr>
          <p:nvPr/>
        </p:nvSpPr>
        <p:spPr bwMode="auto">
          <a:xfrm>
            <a:off x="3879850" y="167005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3" name="Line 72"/>
          <p:cNvSpPr>
            <a:spLocks noChangeShapeType="1"/>
          </p:cNvSpPr>
          <p:nvPr/>
        </p:nvSpPr>
        <p:spPr bwMode="auto">
          <a:xfrm>
            <a:off x="4489450" y="2355850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4" name="Rectangle 82"/>
          <p:cNvSpPr>
            <a:spLocks noChangeArrowheads="1"/>
          </p:cNvSpPr>
          <p:nvPr/>
        </p:nvSpPr>
        <p:spPr bwMode="auto">
          <a:xfrm>
            <a:off x="1143000" y="3781425"/>
            <a:ext cx="1828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Helvetica" charset="0"/>
            </a:endParaRPr>
          </a:p>
        </p:txBody>
      </p:sp>
      <p:sp>
        <p:nvSpPr>
          <p:cNvPr id="2095" name="Freeform 99"/>
          <p:cNvSpPr>
            <a:spLocks/>
          </p:cNvSpPr>
          <p:nvPr/>
        </p:nvSpPr>
        <p:spPr bwMode="auto">
          <a:xfrm>
            <a:off x="2738438" y="3919538"/>
            <a:ext cx="419100" cy="333375"/>
          </a:xfrm>
          <a:custGeom>
            <a:avLst/>
            <a:gdLst>
              <a:gd name="T0" fmla="*/ 228600 w 264"/>
              <a:gd name="T1" fmla="*/ 0 h 600"/>
              <a:gd name="T2" fmla="*/ 314325 w 264"/>
              <a:gd name="T3" fmla="*/ 10001 h 600"/>
              <a:gd name="T4" fmla="*/ 419100 w 264"/>
              <a:gd name="T5" fmla="*/ 55007 h 600"/>
              <a:gd name="T6" fmla="*/ 271462 w 264"/>
              <a:gd name="T7" fmla="*/ 145018 h 600"/>
              <a:gd name="T8" fmla="*/ 204788 w 264"/>
              <a:gd name="T9" fmla="*/ 165021 h 600"/>
              <a:gd name="T10" fmla="*/ 123825 w 264"/>
              <a:gd name="T11" fmla="*/ 190024 h 600"/>
              <a:gd name="T12" fmla="*/ 23812 w 264"/>
              <a:gd name="T13" fmla="*/ 235029 h 600"/>
              <a:gd name="T14" fmla="*/ 4762 w 264"/>
              <a:gd name="T15" fmla="*/ 265033 h 600"/>
              <a:gd name="T16" fmla="*/ 52388 w 264"/>
              <a:gd name="T17" fmla="*/ 295037 h 600"/>
              <a:gd name="T18" fmla="*/ 214312 w 264"/>
              <a:gd name="T19" fmla="*/ 333375 h 600"/>
              <a:gd name="T20" fmla="*/ 228600 w 264"/>
              <a:gd name="T21" fmla="*/ 333375 h 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"/>
              <a:gd name="T34" fmla="*/ 0 h 600"/>
              <a:gd name="T35" fmla="*/ 264 w 264"/>
              <a:gd name="T36" fmla="*/ 600 h 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" h="600">
                <a:moveTo>
                  <a:pt x="144" y="0"/>
                </a:moveTo>
                <a:cubicBezTo>
                  <a:pt x="185" y="5"/>
                  <a:pt x="169" y="8"/>
                  <a:pt x="198" y="18"/>
                </a:cubicBezTo>
                <a:cubicBezTo>
                  <a:pt x="240" y="30"/>
                  <a:pt x="252" y="62"/>
                  <a:pt x="264" y="99"/>
                </a:cubicBezTo>
                <a:cubicBezTo>
                  <a:pt x="260" y="139"/>
                  <a:pt x="192" y="230"/>
                  <a:pt x="171" y="261"/>
                </a:cubicBezTo>
                <a:cubicBezTo>
                  <a:pt x="162" y="274"/>
                  <a:pt x="142" y="287"/>
                  <a:pt x="129" y="297"/>
                </a:cubicBezTo>
                <a:cubicBezTo>
                  <a:pt x="113" y="311"/>
                  <a:pt x="97" y="317"/>
                  <a:pt x="78" y="342"/>
                </a:cubicBezTo>
                <a:cubicBezTo>
                  <a:pt x="59" y="363"/>
                  <a:pt x="31" y="400"/>
                  <a:pt x="15" y="423"/>
                </a:cubicBezTo>
                <a:cubicBezTo>
                  <a:pt x="3" y="445"/>
                  <a:pt x="0" y="459"/>
                  <a:pt x="3" y="477"/>
                </a:cubicBezTo>
                <a:cubicBezTo>
                  <a:pt x="6" y="495"/>
                  <a:pt x="11" y="511"/>
                  <a:pt x="33" y="531"/>
                </a:cubicBezTo>
                <a:cubicBezTo>
                  <a:pt x="55" y="551"/>
                  <a:pt x="117" y="589"/>
                  <a:pt x="135" y="600"/>
                </a:cubicBezTo>
                <a:cubicBezTo>
                  <a:pt x="145" y="597"/>
                  <a:pt x="144" y="594"/>
                  <a:pt x="144" y="6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Freeform 104"/>
          <p:cNvSpPr>
            <a:spLocks/>
          </p:cNvSpPr>
          <p:nvPr/>
        </p:nvSpPr>
        <p:spPr bwMode="auto">
          <a:xfrm>
            <a:off x="609600" y="533400"/>
            <a:ext cx="4267200" cy="762000"/>
          </a:xfrm>
          <a:custGeom>
            <a:avLst/>
            <a:gdLst>
              <a:gd name="T0" fmla="*/ 3962400 w 2688"/>
              <a:gd name="T1" fmla="*/ 685800 h 480"/>
              <a:gd name="T2" fmla="*/ 4267200 w 2688"/>
              <a:gd name="T3" fmla="*/ 685800 h 480"/>
              <a:gd name="T4" fmla="*/ 4267200 w 2688"/>
              <a:gd name="T5" fmla="*/ 0 h 480"/>
              <a:gd name="T6" fmla="*/ 0 w 2688"/>
              <a:gd name="T7" fmla="*/ 0 h 480"/>
              <a:gd name="T8" fmla="*/ 0 w 2688"/>
              <a:gd name="T9" fmla="*/ 762000 h 480"/>
              <a:gd name="T10" fmla="*/ 533400 w 2688"/>
              <a:gd name="T11" fmla="*/ 76200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88"/>
              <a:gd name="T19" fmla="*/ 0 h 480"/>
              <a:gd name="T20" fmla="*/ 2688 w 2688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88" h="480">
                <a:moveTo>
                  <a:pt x="2496" y="432"/>
                </a:moveTo>
                <a:lnTo>
                  <a:pt x="2688" y="432"/>
                </a:lnTo>
                <a:lnTo>
                  <a:pt x="2688" y="0"/>
                </a:lnTo>
                <a:lnTo>
                  <a:pt x="0" y="0"/>
                </a:lnTo>
                <a:lnTo>
                  <a:pt x="0" y="480"/>
                </a:lnTo>
                <a:lnTo>
                  <a:pt x="336" y="48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7" name="Rectangle 105"/>
          <p:cNvSpPr>
            <a:spLocks noChangeArrowheads="1"/>
          </p:cNvSpPr>
          <p:nvPr/>
        </p:nvSpPr>
        <p:spPr bwMode="auto">
          <a:xfrm>
            <a:off x="2971800" y="4100513"/>
            <a:ext cx="1828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Helvetica" charset="0"/>
            </a:endParaRPr>
          </a:p>
        </p:txBody>
      </p:sp>
      <p:sp>
        <p:nvSpPr>
          <p:cNvPr id="2098" name="Rectangle 106"/>
          <p:cNvSpPr>
            <a:spLocks noChangeArrowheads="1"/>
          </p:cNvSpPr>
          <p:nvPr/>
        </p:nvSpPr>
        <p:spPr bwMode="auto">
          <a:xfrm>
            <a:off x="4800600" y="4419600"/>
            <a:ext cx="1828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Helvetica" charset="0"/>
            </a:endParaRPr>
          </a:p>
        </p:txBody>
      </p:sp>
      <p:sp>
        <p:nvSpPr>
          <p:cNvPr id="2099" name="Freeform 108"/>
          <p:cNvSpPr>
            <a:spLocks/>
          </p:cNvSpPr>
          <p:nvPr/>
        </p:nvSpPr>
        <p:spPr bwMode="auto">
          <a:xfrm>
            <a:off x="4572000" y="4252913"/>
            <a:ext cx="419100" cy="333375"/>
          </a:xfrm>
          <a:custGeom>
            <a:avLst/>
            <a:gdLst>
              <a:gd name="T0" fmla="*/ 228600 w 264"/>
              <a:gd name="T1" fmla="*/ 0 h 600"/>
              <a:gd name="T2" fmla="*/ 314325 w 264"/>
              <a:gd name="T3" fmla="*/ 10001 h 600"/>
              <a:gd name="T4" fmla="*/ 419100 w 264"/>
              <a:gd name="T5" fmla="*/ 55007 h 600"/>
              <a:gd name="T6" fmla="*/ 271462 w 264"/>
              <a:gd name="T7" fmla="*/ 145018 h 600"/>
              <a:gd name="T8" fmla="*/ 204788 w 264"/>
              <a:gd name="T9" fmla="*/ 165021 h 600"/>
              <a:gd name="T10" fmla="*/ 123825 w 264"/>
              <a:gd name="T11" fmla="*/ 190024 h 600"/>
              <a:gd name="T12" fmla="*/ 23812 w 264"/>
              <a:gd name="T13" fmla="*/ 235029 h 600"/>
              <a:gd name="T14" fmla="*/ 4762 w 264"/>
              <a:gd name="T15" fmla="*/ 265033 h 600"/>
              <a:gd name="T16" fmla="*/ 52388 w 264"/>
              <a:gd name="T17" fmla="*/ 295037 h 600"/>
              <a:gd name="T18" fmla="*/ 214312 w 264"/>
              <a:gd name="T19" fmla="*/ 333375 h 600"/>
              <a:gd name="T20" fmla="*/ 228600 w 264"/>
              <a:gd name="T21" fmla="*/ 333375 h 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"/>
              <a:gd name="T34" fmla="*/ 0 h 600"/>
              <a:gd name="T35" fmla="*/ 264 w 264"/>
              <a:gd name="T36" fmla="*/ 600 h 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" h="600">
                <a:moveTo>
                  <a:pt x="144" y="0"/>
                </a:moveTo>
                <a:cubicBezTo>
                  <a:pt x="185" y="5"/>
                  <a:pt x="169" y="8"/>
                  <a:pt x="198" y="18"/>
                </a:cubicBezTo>
                <a:cubicBezTo>
                  <a:pt x="240" y="30"/>
                  <a:pt x="252" y="62"/>
                  <a:pt x="264" y="99"/>
                </a:cubicBezTo>
                <a:cubicBezTo>
                  <a:pt x="260" y="139"/>
                  <a:pt x="192" y="230"/>
                  <a:pt x="171" y="261"/>
                </a:cubicBezTo>
                <a:cubicBezTo>
                  <a:pt x="162" y="274"/>
                  <a:pt x="142" y="287"/>
                  <a:pt x="129" y="297"/>
                </a:cubicBezTo>
                <a:cubicBezTo>
                  <a:pt x="113" y="311"/>
                  <a:pt x="97" y="317"/>
                  <a:pt x="78" y="342"/>
                </a:cubicBezTo>
                <a:cubicBezTo>
                  <a:pt x="59" y="363"/>
                  <a:pt x="31" y="400"/>
                  <a:pt x="15" y="423"/>
                </a:cubicBezTo>
                <a:cubicBezTo>
                  <a:pt x="3" y="445"/>
                  <a:pt x="0" y="459"/>
                  <a:pt x="3" y="477"/>
                </a:cubicBezTo>
                <a:cubicBezTo>
                  <a:pt x="6" y="495"/>
                  <a:pt x="11" y="511"/>
                  <a:pt x="33" y="531"/>
                </a:cubicBezTo>
                <a:cubicBezTo>
                  <a:pt x="55" y="551"/>
                  <a:pt x="117" y="589"/>
                  <a:pt x="135" y="600"/>
                </a:cubicBezTo>
                <a:cubicBezTo>
                  <a:pt x="145" y="597"/>
                  <a:pt x="144" y="594"/>
                  <a:pt x="144" y="6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5</cp:revision>
  <cp:lastPrinted>2014-06-16T18:13:14Z</cp:lastPrinted>
  <dcterms:created xsi:type="dcterms:W3CDTF">2002-02-09T02:51:24Z</dcterms:created>
  <dcterms:modified xsi:type="dcterms:W3CDTF">2014-06-16T18:14:34Z</dcterms:modified>
</cp:coreProperties>
</file>