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99FF"/>
    <a:srgbClr val="33CCFF"/>
    <a:srgbClr val="99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100" d="100"/>
          <a:sy n="100" d="100"/>
        </p:scale>
        <p:origin x="-400" y="152"/>
      </p:cViewPr>
      <p:guideLst>
        <p:guide orient="horz" pos="273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028E0-C06A-1B4F-84A7-703BB0635C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3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7B310-3AA1-FB4A-87CC-1BC834A8D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072EF-E69D-0A4B-B2D2-F257810514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2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22B4-74A2-D642-9B54-731C5EC608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6305D-BF83-5F4D-B929-280211D2F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603A9-9966-CA48-8B72-D1D82A1800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5FE2F-34A3-AE4E-8695-5CFEAA57D1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3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7D3B7-37E3-3A4C-8B2F-9656C087BD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7254A-3239-5046-BAEA-0B0DD9B4F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AD301-FDC3-F142-BDBA-B50AA14ECC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2B5CC-EEEB-8943-9784-665310A63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801074-34F3-9148-954A-B4410BADB6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1219200" y="1600200"/>
            <a:ext cx="2819400" cy="2133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Ctr="1"/>
          <a:lstStyle/>
          <a:p>
            <a:pPr algn="ctr"/>
            <a:r>
              <a:rPr lang="en-US" sz="1800">
                <a:latin typeface="Helvetica" charset="0"/>
              </a:rPr>
              <a:t>Bit MUX</a:t>
            </a:r>
          </a:p>
        </p:txBody>
      </p:sp>
      <p:sp>
        <p:nvSpPr>
          <p:cNvPr id="2103" name="Freeform 55"/>
          <p:cNvSpPr>
            <a:spLocks/>
          </p:cNvSpPr>
          <p:nvPr/>
        </p:nvSpPr>
        <p:spPr bwMode="auto">
          <a:xfrm flipV="1">
            <a:off x="2819400" y="2667000"/>
            <a:ext cx="533400" cy="152400"/>
          </a:xfrm>
          <a:custGeom>
            <a:avLst/>
            <a:gdLst>
              <a:gd name="T0" fmla="*/ 0 w 336"/>
              <a:gd name="T1" fmla="*/ 96 h 96"/>
              <a:gd name="T2" fmla="*/ 144 w 336"/>
              <a:gd name="T3" fmla="*/ 96 h 96"/>
              <a:gd name="T4" fmla="*/ 144 w 336"/>
              <a:gd name="T5" fmla="*/ 0 h 96"/>
              <a:gd name="T6" fmla="*/ 336 w 33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Freeform 54"/>
          <p:cNvSpPr>
            <a:spLocks/>
          </p:cNvSpPr>
          <p:nvPr/>
        </p:nvSpPr>
        <p:spPr bwMode="auto">
          <a:xfrm>
            <a:off x="2819400" y="3124200"/>
            <a:ext cx="533400" cy="152400"/>
          </a:xfrm>
          <a:custGeom>
            <a:avLst/>
            <a:gdLst>
              <a:gd name="T0" fmla="*/ 0 w 336"/>
              <a:gd name="T1" fmla="*/ 96 h 96"/>
              <a:gd name="T2" fmla="*/ 144 w 336"/>
              <a:gd name="T3" fmla="*/ 96 h 96"/>
              <a:gd name="T4" fmla="*/ 144 w 336"/>
              <a:gd name="T5" fmla="*/ 0 h 96"/>
              <a:gd name="T6" fmla="*/ 336 w 33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3875088" y="2965450"/>
            <a:ext cx="39211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Freeform 16"/>
          <p:cNvSpPr>
            <a:spLocks/>
          </p:cNvSpPr>
          <p:nvPr/>
        </p:nvSpPr>
        <p:spPr bwMode="auto">
          <a:xfrm>
            <a:off x="3273425" y="2743200"/>
            <a:ext cx="650875" cy="439738"/>
          </a:xfrm>
          <a:custGeom>
            <a:avLst/>
            <a:gdLst>
              <a:gd name="T0" fmla="*/ 0 w 410"/>
              <a:gd name="T1" fmla="*/ 0 h 277"/>
              <a:gd name="T2" fmla="*/ 190 w 410"/>
              <a:gd name="T3" fmla="*/ 0 h 277"/>
              <a:gd name="T4" fmla="*/ 190 w 410"/>
              <a:gd name="T5" fmla="*/ 0 h 277"/>
              <a:gd name="T6" fmla="*/ 227 w 410"/>
              <a:gd name="T7" fmla="*/ 3 h 277"/>
              <a:gd name="T8" fmla="*/ 262 w 410"/>
              <a:gd name="T9" fmla="*/ 11 h 277"/>
              <a:gd name="T10" fmla="*/ 292 w 410"/>
              <a:gd name="T11" fmla="*/ 22 h 277"/>
              <a:gd name="T12" fmla="*/ 322 w 410"/>
              <a:gd name="T13" fmla="*/ 40 h 277"/>
              <a:gd name="T14" fmla="*/ 372 w 410"/>
              <a:gd name="T15" fmla="*/ 81 h 277"/>
              <a:gd name="T16" fmla="*/ 410 w 410"/>
              <a:gd name="T17" fmla="*/ 140 h 277"/>
              <a:gd name="T18" fmla="*/ 410 w 410"/>
              <a:gd name="T19" fmla="*/ 140 h 277"/>
              <a:gd name="T20" fmla="*/ 372 w 410"/>
              <a:gd name="T21" fmla="*/ 195 h 277"/>
              <a:gd name="T22" fmla="*/ 322 w 410"/>
              <a:gd name="T23" fmla="*/ 240 h 277"/>
              <a:gd name="T24" fmla="*/ 292 w 410"/>
              <a:gd name="T25" fmla="*/ 254 h 277"/>
              <a:gd name="T26" fmla="*/ 262 w 410"/>
              <a:gd name="T27" fmla="*/ 266 h 277"/>
              <a:gd name="T28" fmla="*/ 227 w 410"/>
              <a:gd name="T29" fmla="*/ 273 h 277"/>
              <a:gd name="T30" fmla="*/ 190 w 410"/>
              <a:gd name="T31" fmla="*/ 277 h 277"/>
              <a:gd name="T32" fmla="*/ 190 w 410"/>
              <a:gd name="T33" fmla="*/ 277 h 277"/>
              <a:gd name="T34" fmla="*/ 0 w 410"/>
              <a:gd name="T35" fmla="*/ 277 h 277"/>
              <a:gd name="T36" fmla="*/ 0 w 410"/>
              <a:gd name="T37" fmla="*/ 277 h 277"/>
              <a:gd name="T38" fmla="*/ 0 w 410"/>
              <a:gd name="T39" fmla="*/ 277 h 277"/>
              <a:gd name="T40" fmla="*/ 0 w 410"/>
              <a:gd name="T41" fmla="*/ 277 h 277"/>
              <a:gd name="T42" fmla="*/ 22 w 410"/>
              <a:gd name="T43" fmla="*/ 247 h 277"/>
              <a:gd name="T44" fmla="*/ 38 w 410"/>
              <a:gd name="T45" fmla="*/ 214 h 277"/>
              <a:gd name="T46" fmla="*/ 45 w 410"/>
              <a:gd name="T47" fmla="*/ 177 h 277"/>
              <a:gd name="T48" fmla="*/ 49 w 410"/>
              <a:gd name="T49" fmla="*/ 140 h 277"/>
              <a:gd name="T50" fmla="*/ 49 w 410"/>
              <a:gd name="T51" fmla="*/ 140 h 277"/>
              <a:gd name="T52" fmla="*/ 45 w 410"/>
              <a:gd name="T53" fmla="*/ 99 h 277"/>
              <a:gd name="T54" fmla="*/ 38 w 410"/>
              <a:gd name="T55" fmla="*/ 66 h 277"/>
              <a:gd name="T56" fmla="*/ 22 w 410"/>
              <a:gd name="T57" fmla="*/ 33 h 277"/>
              <a:gd name="T58" fmla="*/ 0 w 410"/>
              <a:gd name="T59" fmla="*/ 0 h 277"/>
              <a:gd name="T60" fmla="*/ 0 w 410"/>
              <a:gd name="T61" fmla="*/ 0 h 277"/>
              <a:gd name="T62" fmla="*/ 0 w 410"/>
              <a:gd name="T6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Freeform 17"/>
          <p:cNvSpPr>
            <a:spLocks/>
          </p:cNvSpPr>
          <p:nvPr/>
        </p:nvSpPr>
        <p:spPr bwMode="auto">
          <a:xfrm>
            <a:off x="3273425" y="2743200"/>
            <a:ext cx="650875" cy="439738"/>
          </a:xfrm>
          <a:custGeom>
            <a:avLst/>
            <a:gdLst>
              <a:gd name="T0" fmla="*/ 0 w 410"/>
              <a:gd name="T1" fmla="*/ 0 h 277"/>
              <a:gd name="T2" fmla="*/ 190 w 410"/>
              <a:gd name="T3" fmla="*/ 0 h 277"/>
              <a:gd name="T4" fmla="*/ 190 w 410"/>
              <a:gd name="T5" fmla="*/ 0 h 277"/>
              <a:gd name="T6" fmla="*/ 227 w 410"/>
              <a:gd name="T7" fmla="*/ 3 h 277"/>
              <a:gd name="T8" fmla="*/ 262 w 410"/>
              <a:gd name="T9" fmla="*/ 11 h 277"/>
              <a:gd name="T10" fmla="*/ 292 w 410"/>
              <a:gd name="T11" fmla="*/ 22 h 277"/>
              <a:gd name="T12" fmla="*/ 322 w 410"/>
              <a:gd name="T13" fmla="*/ 40 h 277"/>
              <a:gd name="T14" fmla="*/ 372 w 410"/>
              <a:gd name="T15" fmla="*/ 81 h 277"/>
              <a:gd name="T16" fmla="*/ 410 w 410"/>
              <a:gd name="T17" fmla="*/ 140 h 277"/>
              <a:gd name="T18" fmla="*/ 410 w 410"/>
              <a:gd name="T19" fmla="*/ 140 h 277"/>
              <a:gd name="T20" fmla="*/ 372 w 410"/>
              <a:gd name="T21" fmla="*/ 195 h 277"/>
              <a:gd name="T22" fmla="*/ 322 w 410"/>
              <a:gd name="T23" fmla="*/ 240 h 277"/>
              <a:gd name="T24" fmla="*/ 292 w 410"/>
              <a:gd name="T25" fmla="*/ 254 h 277"/>
              <a:gd name="T26" fmla="*/ 262 w 410"/>
              <a:gd name="T27" fmla="*/ 266 h 277"/>
              <a:gd name="T28" fmla="*/ 227 w 410"/>
              <a:gd name="T29" fmla="*/ 273 h 277"/>
              <a:gd name="T30" fmla="*/ 190 w 410"/>
              <a:gd name="T31" fmla="*/ 277 h 277"/>
              <a:gd name="T32" fmla="*/ 190 w 410"/>
              <a:gd name="T33" fmla="*/ 277 h 277"/>
              <a:gd name="T34" fmla="*/ 0 w 410"/>
              <a:gd name="T35" fmla="*/ 277 h 277"/>
              <a:gd name="T36" fmla="*/ 0 w 410"/>
              <a:gd name="T37" fmla="*/ 277 h 277"/>
              <a:gd name="T38" fmla="*/ 0 w 410"/>
              <a:gd name="T39" fmla="*/ 277 h 277"/>
              <a:gd name="T40" fmla="*/ 0 w 410"/>
              <a:gd name="T41" fmla="*/ 277 h 277"/>
              <a:gd name="T42" fmla="*/ 22 w 410"/>
              <a:gd name="T43" fmla="*/ 247 h 277"/>
              <a:gd name="T44" fmla="*/ 38 w 410"/>
              <a:gd name="T45" fmla="*/ 214 h 277"/>
              <a:gd name="T46" fmla="*/ 45 w 410"/>
              <a:gd name="T47" fmla="*/ 177 h 277"/>
              <a:gd name="T48" fmla="*/ 49 w 410"/>
              <a:gd name="T49" fmla="*/ 140 h 277"/>
              <a:gd name="T50" fmla="*/ 49 w 410"/>
              <a:gd name="T51" fmla="*/ 140 h 277"/>
              <a:gd name="T52" fmla="*/ 45 w 410"/>
              <a:gd name="T53" fmla="*/ 99 h 277"/>
              <a:gd name="T54" fmla="*/ 38 w 410"/>
              <a:gd name="T55" fmla="*/ 66 h 277"/>
              <a:gd name="T56" fmla="*/ 22 w 410"/>
              <a:gd name="T57" fmla="*/ 33 h 277"/>
              <a:gd name="T58" fmla="*/ 0 w 410"/>
              <a:gd name="T59" fmla="*/ 0 h 277"/>
              <a:gd name="T60" fmla="*/ 0 w 410"/>
              <a:gd name="T61" fmla="*/ 0 h 277"/>
              <a:gd name="T62" fmla="*/ 0 w 410"/>
              <a:gd name="T6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97" name="Group 49"/>
          <p:cNvGrpSpPr>
            <a:grpSpLocks/>
          </p:cNvGrpSpPr>
          <p:nvPr/>
        </p:nvGrpSpPr>
        <p:grpSpPr bwMode="auto">
          <a:xfrm>
            <a:off x="1752600" y="1752600"/>
            <a:ext cx="292100" cy="609600"/>
            <a:chOff x="960" y="1055"/>
            <a:chExt cx="184" cy="384"/>
          </a:xfrm>
        </p:grpSpPr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rot="5400000">
              <a:off x="1009" y="139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 rot="5400000">
              <a:off x="1028" y="1345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rot="5400000">
              <a:off x="1002" y="110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057400" y="25146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914400" y="2819400"/>
            <a:ext cx="1293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2208213" y="2438400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2208213" y="2438400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11188" y="25908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Helvetica" charset="0"/>
              </a:rPr>
              <a:t>b</a:t>
            </a:r>
            <a:endParaRPr lang="en-US" sz="1600" baseline="-25000">
              <a:latin typeface="Helvetica" charset="0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09600" y="1600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s</a:t>
            </a:r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>
            <a:off x="2057400" y="312420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 flipV="1">
            <a:off x="914400" y="3417888"/>
            <a:ext cx="1293813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3" name="Freeform 45"/>
          <p:cNvSpPr>
            <a:spLocks/>
          </p:cNvSpPr>
          <p:nvPr/>
        </p:nvSpPr>
        <p:spPr bwMode="auto">
          <a:xfrm>
            <a:off x="2208213" y="3048000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4" name="Freeform 46"/>
          <p:cNvSpPr>
            <a:spLocks/>
          </p:cNvSpPr>
          <p:nvPr/>
        </p:nvSpPr>
        <p:spPr bwMode="auto">
          <a:xfrm>
            <a:off x="2208213" y="3048000"/>
            <a:ext cx="606425" cy="439738"/>
          </a:xfrm>
          <a:custGeom>
            <a:avLst/>
            <a:gdLst>
              <a:gd name="T0" fmla="*/ 382 w 382"/>
              <a:gd name="T1" fmla="*/ 140 h 277"/>
              <a:gd name="T2" fmla="*/ 378 w 382"/>
              <a:gd name="T3" fmla="*/ 166 h 277"/>
              <a:gd name="T4" fmla="*/ 370 w 382"/>
              <a:gd name="T5" fmla="*/ 192 h 277"/>
              <a:gd name="T6" fmla="*/ 359 w 382"/>
              <a:gd name="T7" fmla="*/ 214 h 277"/>
              <a:gd name="T8" fmla="*/ 340 w 382"/>
              <a:gd name="T9" fmla="*/ 236 h 277"/>
              <a:gd name="T10" fmla="*/ 317 w 382"/>
              <a:gd name="T11" fmla="*/ 254 h 277"/>
              <a:gd name="T12" fmla="*/ 294 w 382"/>
              <a:gd name="T13" fmla="*/ 266 h 277"/>
              <a:gd name="T14" fmla="*/ 267 w 382"/>
              <a:gd name="T15" fmla="*/ 273 h 277"/>
              <a:gd name="T16" fmla="*/ 237 w 382"/>
              <a:gd name="T17" fmla="*/ 277 h 277"/>
              <a:gd name="T18" fmla="*/ 237 w 382"/>
              <a:gd name="T19" fmla="*/ 277 h 277"/>
              <a:gd name="T20" fmla="*/ 0 w 382"/>
              <a:gd name="T21" fmla="*/ 277 h 277"/>
              <a:gd name="T22" fmla="*/ 0 w 382"/>
              <a:gd name="T23" fmla="*/ 277 h 277"/>
              <a:gd name="T24" fmla="*/ 0 w 382"/>
              <a:gd name="T25" fmla="*/ 0 h 277"/>
              <a:gd name="T26" fmla="*/ 0 w 382"/>
              <a:gd name="T27" fmla="*/ 0 h 277"/>
              <a:gd name="T28" fmla="*/ 237 w 382"/>
              <a:gd name="T29" fmla="*/ 0 h 277"/>
              <a:gd name="T30" fmla="*/ 237 w 382"/>
              <a:gd name="T31" fmla="*/ 0 h 277"/>
              <a:gd name="T32" fmla="*/ 267 w 382"/>
              <a:gd name="T33" fmla="*/ 3 h 277"/>
              <a:gd name="T34" fmla="*/ 294 w 382"/>
              <a:gd name="T35" fmla="*/ 11 h 277"/>
              <a:gd name="T36" fmla="*/ 317 w 382"/>
              <a:gd name="T37" fmla="*/ 22 h 277"/>
              <a:gd name="T38" fmla="*/ 340 w 382"/>
              <a:gd name="T39" fmla="*/ 40 h 277"/>
              <a:gd name="T40" fmla="*/ 359 w 382"/>
              <a:gd name="T41" fmla="*/ 62 h 277"/>
              <a:gd name="T42" fmla="*/ 370 w 382"/>
              <a:gd name="T43" fmla="*/ 85 h 277"/>
              <a:gd name="T44" fmla="*/ 378 w 382"/>
              <a:gd name="T45" fmla="*/ 110 h 277"/>
              <a:gd name="T46" fmla="*/ 382 w 382"/>
              <a:gd name="T47" fmla="*/ 14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6" name="Text Box 48"/>
          <p:cNvSpPr txBox="1">
            <a:spLocks noChangeArrowheads="1"/>
          </p:cNvSpPr>
          <p:nvPr/>
        </p:nvSpPr>
        <p:spPr bwMode="auto">
          <a:xfrm>
            <a:off x="611188" y="324485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Helvetica" charset="0"/>
              </a:rPr>
              <a:t>a</a:t>
            </a:r>
            <a:endParaRPr lang="en-US" sz="1600" baseline="-25000">
              <a:latin typeface="Helvetica" charset="0"/>
            </a:endParaRPr>
          </a:p>
        </p:txBody>
      </p:sp>
      <p:sp>
        <p:nvSpPr>
          <p:cNvPr id="2098" name="Freeform 50"/>
          <p:cNvSpPr>
            <a:spLocks/>
          </p:cNvSpPr>
          <p:nvPr/>
        </p:nvSpPr>
        <p:spPr bwMode="auto">
          <a:xfrm>
            <a:off x="1524000" y="1752600"/>
            <a:ext cx="533400" cy="1371600"/>
          </a:xfrm>
          <a:custGeom>
            <a:avLst/>
            <a:gdLst>
              <a:gd name="T0" fmla="*/ 336 w 336"/>
              <a:gd name="T1" fmla="*/ 1056 h 1056"/>
              <a:gd name="T2" fmla="*/ 0 w 336"/>
              <a:gd name="T3" fmla="*/ 1056 h 1056"/>
              <a:gd name="T4" fmla="*/ 0 w 336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>
            <a:off x="914400" y="1752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0" name="Freeform 52"/>
          <p:cNvSpPr>
            <a:spLocks/>
          </p:cNvSpPr>
          <p:nvPr/>
        </p:nvSpPr>
        <p:spPr bwMode="auto">
          <a:xfrm>
            <a:off x="1905000" y="2362200"/>
            <a:ext cx="152400" cy="152400"/>
          </a:xfrm>
          <a:custGeom>
            <a:avLst/>
            <a:gdLst>
              <a:gd name="T0" fmla="*/ 336 w 336"/>
              <a:gd name="T1" fmla="*/ 1056 h 1056"/>
              <a:gd name="T2" fmla="*/ 0 w 336"/>
              <a:gd name="T3" fmla="*/ 1056 h 1056"/>
              <a:gd name="T4" fmla="*/ 0 w 336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4343400" y="281940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Helvetica" charset="0"/>
              </a:rPr>
              <a:t>out</a:t>
            </a:r>
          </a:p>
        </p:txBody>
      </p:sp>
      <p:grpSp>
        <p:nvGrpSpPr>
          <p:cNvPr id="2106" name="Group 58"/>
          <p:cNvGrpSpPr>
            <a:grpSpLocks/>
          </p:cNvGrpSpPr>
          <p:nvPr/>
        </p:nvGrpSpPr>
        <p:grpSpPr bwMode="auto">
          <a:xfrm>
            <a:off x="1447800" y="1676400"/>
            <a:ext cx="152400" cy="152400"/>
            <a:chOff x="240" y="4176"/>
            <a:chExt cx="192" cy="192"/>
          </a:xfrm>
        </p:grpSpPr>
        <p:sp>
          <p:nvSpPr>
            <p:cNvPr id="2107" name="Oval 59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Helvetica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5</cp:revision>
  <dcterms:created xsi:type="dcterms:W3CDTF">2002-02-15T15:59:25Z</dcterms:created>
  <dcterms:modified xsi:type="dcterms:W3CDTF">2014-06-16T18:28:35Z</dcterms:modified>
</cp:coreProperties>
</file>