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787"/>
    <p:restoredTop sz="90929"/>
  </p:normalViewPr>
  <p:slideViewPr>
    <p:cSldViewPr>
      <p:cViewPr>
        <p:scale>
          <a:sx n="100" d="100"/>
          <a:sy n="100" d="100"/>
        </p:scale>
        <p:origin x="-80" y="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834071-F9DD-9C48-A8BE-94D0A1AE41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8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F7F0D-6490-B349-A04B-D2374457EC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8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45F50-BD75-D64C-A211-DEBADE0A7B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0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2FBAAD-375C-0140-B3A2-D11D138742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8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773933-0FAC-104F-942A-39C9C6609D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9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461AD-7426-3A47-8689-62AD91ECD2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4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E82A7B-D65E-C349-A9C0-1A2FDE1A91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5361B6-3839-EE4C-9671-0B6E74FE9D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56D63B-C33B-E147-929B-EF1AEA6F7D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8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6D2377-0819-CC4D-9006-ED93292AE4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7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9A9359-2140-0542-B81B-CB19651E62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6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A8F8813-EA53-154A-B44F-7E11E37E323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3" name="Group 25"/>
          <p:cNvGrpSpPr>
            <a:grpSpLocks/>
          </p:cNvGrpSpPr>
          <p:nvPr/>
        </p:nvGrpSpPr>
        <p:grpSpPr bwMode="auto">
          <a:xfrm>
            <a:off x="3200400" y="1073150"/>
            <a:ext cx="825500" cy="439738"/>
            <a:chOff x="2016" y="676"/>
            <a:chExt cx="520" cy="277"/>
          </a:xfrm>
        </p:grpSpPr>
        <p:sp>
          <p:nvSpPr>
            <p:cNvPr id="2061" name="Line 13"/>
            <p:cNvSpPr>
              <a:spLocks noChangeShapeType="1"/>
            </p:cNvSpPr>
            <p:nvPr/>
          </p:nvSpPr>
          <p:spPr bwMode="auto">
            <a:xfrm>
              <a:off x="2441" y="816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2" name="Line 14"/>
            <p:cNvSpPr>
              <a:spLocks noChangeShapeType="1"/>
            </p:cNvSpPr>
            <p:nvPr/>
          </p:nvSpPr>
          <p:spPr bwMode="auto">
            <a:xfrm>
              <a:off x="2016" y="908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3" name="Line 15"/>
            <p:cNvSpPr>
              <a:spLocks noChangeShapeType="1"/>
            </p:cNvSpPr>
            <p:nvPr/>
          </p:nvSpPr>
          <p:spPr bwMode="auto">
            <a:xfrm>
              <a:off x="2016" y="724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4" name="Freeform 16"/>
            <p:cNvSpPr>
              <a:spLocks/>
            </p:cNvSpPr>
            <p:nvPr/>
          </p:nvSpPr>
          <p:spPr bwMode="auto">
            <a:xfrm>
              <a:off x="2062" y="676"/>
              <a:ext cx="410" cy="277"/>
            </a:xfrm>
            <a:custGeom>
              <a:avLst/>
              <a:gdLst>
                <a:gd name="T0" fmla="*/ 0 w 410"/>
                <a:gd name="T1" fmla="*/ 0 h 277"/>
                <a:gd name="T2" fmla="*/ 190 w 410"/>
                <a:gd name="T3" fmla="*/ 0 h 277"/>
                <a:gd name="T4" fmla="*/ 190 w 410"/>
                <a:gd name="T5" fmla="*/ 0 h 277"/>
                <a:gd name="T6" fmla="*/ 227 w 410"/>
                <a:gd name="T7" fmla="*/ 3 h 277"/>
                <a:gd name="T8" fmla="*/ 262 w 410"/>
                <a:gd name="T9" fmla="*/ 11 h 277"/>
                <a:gd name="T10" fmla="*/ 292 w 410"/>
                <a:gd name="T11" fmla="*/ 22 h 277"/>
                <a:gd name="T12" fmla="*/ 322 w 410"/>
                <a:gd name="T13" fmla="*/ 40 h 277"/>
                <a:gd name="T14" fmla="*/ 372 w 410"/>
                <a:gd name="T15" fmla="*/ 81 h 277"/>
                <a:gd name="T16" fmla="*/ 410 w 410"/>
                <a:gd name="T17" fmla="*/ 140 h 277"/>
                <a:gd name="T18" fmla="*/ 410 w 410"/>
                <a:gd name="T19" fmla="*/ 140 h 277"/>
                <a:gd name="T20" fmla="*/ 372 w 410"/>
                <a:gd name="T21" fmla="*/ 195 h 277"/>
                <a:gd name="T22" fmla="*/ 322 w 410"/>
                <a:gd name="T23" fmla="*/ 240 h 277"/>
                <a:gd name="T24" fmla="*/ 292 w 410"/>
                <a:gd name="T25" fmla="*/ 254 h 277"/>
                <a:gd name="T26" fmla="*/ 262 w 410"/>
                <a:gd name="T27" fmla="*/ 266 h 277"/>
                <a:gd name="T28" fmla="*/ 227 w 410"/>
                <a:gd name="T29" fmla="*/ 273 h 277"/>
                <a:gd name="T30" fmla="*/ 190 w 410"/>
                <a:gd name="T31" fmla="*/ 277 h 277"/>
                <a:gd name="T32" fmla="*/ 190 w 410"/>
                <a:gd name="T33" fmla="*/ 277 h 277"/>
                <a:gd name="T34" fmla="*/ 0 w 410"/>
                <a:gd name="T35" fmla="*/ 277 h 277"/>
                <a:gd name="T36" fmla="*/ 0 w 410"/>
                <a:gd name="T37" fmla="*/ 277 h 277"/>
                <a:gd name="T38" fmla="*/ 0 w 410"/>
                <a:gd name="T39" fmla="*/ 277 h 277"/>
                <a:gd name="T40" fmla="*/ 0 w 410"/>
                <a:gd name="T41" fmla="*/ 277 h 277"/>
                <a:gd name="T42" fmla="*/ 22 w 410"/>
                <a:gd name="T43" fmla="*/ 247 h 277"/>
                <a:gd name="T44" fmla="*/ 38 w 410"/>
                <a:gd name="T45" fmla="*/ 214 h 277"/>
                <a:gd name="T46" fmla="*/ 45 w 410"/>
                <a:gd name="T47" fmla="*/ 177 h 277"/>
                <a:gd name="T48" fmla="*/ 49 w 410"/>
                <a:gd name="T49" fmla="*/ 140 h 277"/>
                <a:gd name="T50" fmla="*/ 49 w 410"/>
                <a:gd name="T51" fmla="*/ 140 h 277"/>
                <a:gd name="T52" fmla="*/ 45 w 410"/>
                <a:gd name="T53" fmla="*/ 99 h 277"/>
                <a:gd name="T54" fmla="*/ 38 w 410"/>
                <a:gd name="T55" fmla="*/ 66 h 277"/>
                <a:gd name="T56" fmla="*/ 22 w 410"/>
                <a:gd name="T57" fmla="*/ 33 h 277"/>
                <a:gd name="T58" fmla="*/ 0 w 410"/>
                <a:gd name="T59" fmla="*/ 0 h 277"/>
                <a:gd name="T60" fmla="*/ 0 w 410"/>
                <a:gd name="T61" fmla="*/ 0 h 277"/>
                <a:gd name="T62" fmla="*/ 0 w 410"/>
                <a:gd name="T6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5" name="Freeform 17"/>
            <p:cNvSpPr>
              <a:spLocks/>
            </p:cNvSpPr>
            <p:nvPr/>
          </p:nvSpPr>
          <p:spPr bwMode="auto">
            <a:xfrm>
              <a:off x="2062" y="676"/>
              <a:ext cx="410" cy="277"/>
            </a:xfrm>
            <a:custGeom>
              <a:avLst/>
              <a:gdLst>
                <a:gd name="T0" fmla="*/ 0 w 410"/>
                <a:gd name="T1" fmla="*/ 0 h 277"/>
                <a:gd name="T2" fmla="*/ 190 w 410"/>
                <a:gd name="T3" fmla="*/ 0 h 277"/>
                <a:gd name="T4" fmla="*/ 190 w 410"/>
                <a:gd name="T5" fmla="*/ 0 h 277"/>
                <a:gd name="T6" fmla="*/ 227 w 410"/>
                <a:gd name="T7" fmla="*/ 3 h 277"/>
                <a:gd name="T8" fmla="*/ 262 w 410"/>
                <a:gd name="T9" fmla="*/ 11 h 277"/>
                <a:gd name="T10" fmla="*/ 292 w 410"/>
                <a:gd name="T11" fmla="*/ 22 h 277"/>
                <a:gd name="T12" fmla="*/ 322 w 410"/>
                <a:gd name="T13" fmla="*/ 40 h 277"/>
                <a:gd name="T14" fmla="*/ 372 w 410"/>
                <a:gd name="T15" fmla="*/ 81 h 277"/>
                <a:gd name="T16" fmla="*/ 410 w 410"/>
                <a:gd name="T17" fmla="*/ 140 h 277"/>
                <a:gd name="T18" fmla="*/ 410 w 410"/>
                <a:gd name="T19" fmla="*/ 140 h 277"/>
                <a:gd name="T20" fmla="*/ 372 w 410"/>
                <a:gd name="T21" fmla="*/ 195 h 277"/>
                <a:gd name="T22" fmla="*/ 322 w 410"/>
                <a:gd name="T23" fmla="*/ 240 h 277"/>
                <a:gd name="T24" fmla="*/ 292 w 410"/>
                <a:gd name="T25" fmla="*/ 254 h 277"/>
                <a:gd name="T26" fmla="*/ 262 w 410"/>
                <a:gd name="T27" fmla="*/ 266 h 277"/>
                <a:gd name="T28" fmla="*/ 227 w 410"/>
                <a:gd name="T29" fmla="*/ 273 h 277"/>
                <a:gd name="T30" fmla="*/ 190 w 410"/>
                <a:gd name="T31" fmla="*/ 277 h 277"/>
                <a:gd name="T32" fmla="*/ 190 w 410"/>
                <a:gd name="T33" fmla="*/ 277 h 277"/>
                <a:gd name="T34" fmla="*/ 0 w 410"/>
                <a:gd name="T35" fmla="*/ 277 h 277"/>
                <a:gd name="T36" fmla="*/ 0 w 410"/>
                <a:gd name="T37" fmla="*/ 277 h 277"/>
                <a:gd name="T38" fmla="*/ 0 w 410"/>
                <a:gd name="T39" fmla="*/ 277 h 277"/>
                <a:gd name="T40" fmla="*/ 0 w 410"/>
                <a:gd name="T41" fmla="*/ 277 h 277"/>
                <a:gd name="T42" fmla="*/ 22 w 410"/>
                <a:gd name="T43" fmla="*/ 247 h 277"/>
                <a:gd name="T44" fmla="*/ 38 w 410"/>
                <a:gd name="T45" fmla="*/ 214 h 277"/>
                <a:gd name="T46" fmla="*/ 45 w 410"/>
                <a:gd name="T47" fmla="*/ 177 h 277"/>
                <a:gd name="T48" fmla="*/ 49 w 410"/>
                <a:gd name="T49" fmla="*/ 140 h 277"/>
                <a:gd name="T50" fmla="*/ 49 w 410"/>
                <a:gd name="T51" fmla="*/ 140 h 277"/>
                <a:gd name="T52" fmla="*/ 45 w 410"/>
                <a:gd name="T53" fmla="*/ 99 h 277"/>
                <a:gd name="T54" fmla="*/ 38 w 410"/>
                <a:gd name="T55" fmla="*/ 66 h 277"/>
                <a:gd name="T56" fmla="*/ 22 w 410"/>
                <a:gd name="T57" fmla="*/ 33 h 277"/>
                <a:gd name="T58" fmla="*/ 0 w 410"/>
                <a:gd name="T59" fmla="*/ 0 h 277"/>
                <a:gd name="T60" fmla="*/ 0 w 410"/>
                <a:gd name="T61" fmla="*/ 0 h 277"/>
                <a:gd name="T62" fmla="*/ 0 w 410"/>
                <a:gd name="T6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72" name="Group 24"/>
          <p:cNvGrpSpPr>
            <a:grpSpLocks/>
          </p:cNvGrpSpPr>
          <p:nvPr/>
        </p:nvGrpSpPr>
        <p:grpSpPr bwMode="auto">
          <a:xfrm>
            <a:off x="5181600" y="1143000"/>
            <a:ext cx="603250" cy="292100"/>
            <a:chOff x="3360" y="727"/>
            <a:chExt cx="380" cy="184"/>
          </a:xfrm>
        </p:grpSpPr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>
              <a:off x="3645" y="819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7" name="Freeform 19"/>
            <p:cNvSpPr>
              <a:spLocks/>
            </p:cNvSpPr>
            <p:nvPr/>
          </p:nvSpPr>
          <p:spPr bwMode="auto">
            <a:xfrm>
              <a:off x="3455" y="727"/>
              <a:ext cx="190" cy="184"/>
            </a:xfrm>
            <a:custGeom>
              <a:avLst/>
              <a:gdLst>
                <a:gd name="T0" fmla="*/ 0 w 190"/>
                <a:gd name="T1" fmla="*/ 0 h 184"/>
                <a:gd name="T2" fmla="*/ 0 w 190"/>
                <a:gd name="T3" fmla="*/ 184 h 184"/>
                <a:gd name="T4" fmla="*/ 190 w 190"/>
                <a:gd name="T5" fmla="*/ 92 h 184"/>
                <a:gd name="T6" fmla="*/ 0 w 190"/>
                <a:gd name="T7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" name="Freeform 20"/>
            <p:cNvSpPr>
              <a:spLocks/>
            </p:cNvSpPr>
            <p:nvPr/>
          </p:nvSpPr>
          <p:spPr bwMode="auto">
            <a:xfrm>
              <a:off x="3455" y="727"/>
              <a:ext cx="190" cy="184"/>
            </a:xfrm>
            <a:custGeom>
              <a:avLst/>
              <a:gdLst>
                <a:gd name="T0" fmla="*/ 0 w 190"/>
                <a:gd name="T1" fmla="*/ 0 h 184"/>
                <a:gd name="T2" fmla="*/ 0 w 190"/>
                <a:gd name="T3" fmla="*/ 184 h 184"/>
                <a:gd name="T4" fmla="*/ 190 w 190"/>
                <a:gd name="T5" fmla="*/ 92 h 184"/>
                <a:gd name="T6" fmla="*/ 0 w 190"/>
                <a:gd name="T7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9" name="Freeform 21"/>
            <p:cNvSpPr>
              <a:spLocks/>
            </p:cNvSpPr>
            <p:nvPr/>
          </p:nvSpPr>
          <p:spPr bwMode="auto">
            <a:xfrm>
              <a:off x="3649" y="793"/>
              <a:ext cx="49" cy="48"/>
            </a:xfrm>
            <a:custGeom>
              <a:avLst/>
              <a:gdLst>
                <a:gd name="T0" fmla="*/ 49 w 49"/>
                <a:gd name="T1" fmla="*/ 26 h 48"/>
                <a:gd name="T2" fmla="*/ 42 w 49"/>
                <a:gd name="T3" fmla="*/ 41 h 48"/>
                <a:gd name="T4" fmla="*/ 23 w 49"/>
                <a:gd name="T5" fmla="*/ 48 h 48"/>
                <a:gd name="T6" fmla="*/ 23 w 49"/>
                <a:gd name="T7" fmla="*/ 48 h 48"/>
                <a:gd name="T8" fmla="*/ 8 w 49"/>
                <a:gd name="T9" fmla="*/ 41 h 48"/>
                <a:gd name="T10" fmla="*/ 0 w 49"/>
                <a:gd name="T11" fmla="*/ 26 h 48"/>
                <a:gd name="T12" fmla="*/ 0 w 49"/>
                <a:gd name="T13" fmla="*/ 26 h 48"/>
                <a:gd name="T14" fmla="*/ 8 w 49"/>
                <a:gd name="T15" fmla="*/ 8 h 48"/>
                <a:gd name="T16" fmla="*/ 23 w 49"/>
                <a:gd name="T17" fmla="*/ 0 h 48"/>
                <a:gd name="T18" fmla="*/ 23 w 49"/>
                <a:gd name="T19" fmla="*/ 0 h 48"/>
                <a:gd name="T20" fmla="*/ 42 w 49"/>
                <a:gd name="T21" fmla="*/ 8 h 48"/>
                <a:gd name="T22" fmla="*/ 49 w 49"/>
                <a:gd name="T23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0" name="Freeform 22"/>
            <p:cNvSpPr>
              <a:spLocks/>
            </p:cNvSpPr>
            <p:nvPr/>
          </p:nvSpPr>
          <p:spPr bwMode="auto">
            <a:xfrm>
              <a:off x="3649" y="793"/>
              <a:ext cx="49" cy="48"/>
            </a:xfrm>
            <a:custGeom>
              <a:avLst/>
              <a:gdLst>
                <a:gd name="T0" fmla="*/ 49 w 49"/>
                <a:gd name="T1" fmla="*/ 26 h 48"/>
                <a:gd name="T2" fmla="*/ 42 w 49"/>
                <a:gd name="T3" fmla="*/ 41 h 48"/>
                <a:gd name="T4" fmla="*/ 23 w 49"/>
                <a:gd name="T5" fmla="*/ 48 h 48"/>
                <a:gd name="T6" fmla="*/ 23 w 49"/>
                <a:gd name="T7" fmla="*/ 48 h 48"/>
                <a:gd name="T8" fmla="*/ 8 w 49"/>
                <a:gd name="T9" fmla="*/ 41 h 48"/>
                <a:gd name="T10" fmla="*/ 0 w 49"/>
                <a:gd name="T11" fmla="*/ 26 h 48"/>
                <a:gd name="T12" fmla="*/ 0 w 49"/>
                <a:gd name="T13" fmla="*/ 26 h 48"/>
                <a:gd name="T14" fmla="*/ 8 w 49"/>
                <a:gd name="T15" fmla="*/ 8 h 48"/>
                <a:gd name="T16" fmla="*/ 23 w 49"/>
                <a:gd name="T17" fmla="*/ 0 h 48"/>
                <a:gd name="T18" fmla="*/ 23 w 49"/>
                <a:gd name="T19" fmla="*/ 0 h 48"/>
                <a:gd name="T20" fmla="*/ 42 w 49"/>
                <a:gd name="T21" fmla="*/ 8 h 48"/>
                <a:gd name="T22" fmla="*/ 49 w 49"/>
                <a:gd name="T23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>
              <a:off x="3360" y="819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76" name="Group 28"/>
          <p:cNvGrpSpPr>
            <a:grpSpLocks/>
          </p:cNvGrpSpPr>
          <p:nvPr/>
        </p:nvGrpSpPr>
        <p:grpSpPr bwMode="auto">
          <a:xfrm>
            <a:off x="1447800" y="1073150"/>
            <a:ext cx="908050" cy="439738"/>
            <a:chOff x="912" y="676"/>
            <a:chExt cx="572" cy="277"/>
          </a:xfrm>
        </p:grpSpPr>
        <p:sp>
          <p:nvSpPr>
            <p:cNvPr id="2054" name="Line 6"/>
            <p:cNvSpPr>
              <a:spLocks noChangeShapeType="1"/>
            </p:cNvSpPr>
            <p:nvPr/>
          </p:nvSpPr>
          <p:spPr bwMode="auto">
            <a:xfrm>
              <a:off x="912" y="724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" name="Line 7"/>
            <p:cNvSpPr>
              <a:spLocks noChangeShapeType="1"/>
            </p:cNvSpPr>
            <p:nvPr/>
          </p:nvSpPr>
          <p:spPr bwMode="auto">
            <a:xfrm>
              <a:off x="912" y="908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" name="Line 8"/>
            <p:cNvSpPr>
              <a:spLocks noChangeShapeType="1"/>
            </p:cNvSpPr>
            <p:nvPr/>
          </p:nvSpPr>
          <p:spPr bwMode="auto">
            <a:xfrm>
              <a:off x="1389" y="816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7" name="Freeform 9"/>
            <p:cNvSpPr>
              <a:spLocks/>
            </p:cNvSpPr>
            <p:nvPr/>
          </p:nvSpPr>
          <p:spPr bwMode="auto">
            <a:xfrm>
              <a:off x="1007" y="676"/>
              <a:ext cx="382" cy="277"/>
            </a:xfrm>
            <a:custGeom>
              <a:avLst/>
              <a:gdLst>
                <a:gd name="T0" fmla="*/ 382 w 382"/>
                <a:gd name="T1" fmla="*/ 140 h 277"/>
                <a:gd name="T2" fmla="*/ 378 w 382"/>
                <a:gd name="T3" fmla="*/ 166 h 277"/>
                <a:gd name="T4" fmla="*/ 370 w 382"/>
                <a:gd name="T5" fmla="*/ 192 h 277"/>
                <a:gd name="T6" fmla="*/ 359 w 382"/>
                <a:gd name="T7" fmla="*/ 214 h 277"/>
                <a:gd name="T8" fmla="*/ 340 w 382"/>
                <a:gd name="T9" fmla="*/ 236 h 277"/>
                <a:gd name="T10" fmla="*/ 317 w 382"/>
                <a:gd name="T11" fmla="*/ 254 h 277"/>
                <a:gd name="T12" fmla="*/ 294 w 382"/>
                <a:gd name="T13" fmla="*/ 266 h 277"/>
                <a:gd name="T14" fmla="*/ 267 w 382"/>
                <a:gd name="T15" fmla="*/ 273 h 277"/>
                <a:gd name="T16" fmla="*/ 237 w 382"/>
                <a:gd name="T17" fmla="*/ 277 h 277"/>
                <a:gd name="T18" fmla="*/ 237 w 382"/>
                <a:gd name="T19" fmla="*/ 277 h 277"/>
                <a:gd name="T20" fmla="*/ 0 w 382"/>
                <a:gd name="T21" fmla="*/ 277 h 277"/>
                <a:gd name="T22" fmla="*/ 0 w 382"/>
                <a:gd name="T23" fmla="*/ 277 h 277"/>
                <a:gd name="T24" fmla="*/ 0 w 382"/>
                <a:gd name="T25" fmla="*/ 0 h 277"/>
                <a:gd name="T26" fmla="*/ 0 w 382"/>
                <a:gd name="T27" fmla="*/ 0 h 277"/>
                <a:gd name="T28" fmla="*/ 237 w 382"/>
                <a:gd name="T29" fmla="*/ 0 h 277"/>
                <a:gd name="T30" fmla="*/ 237 w 382"/>
                <a:gd name="T31" fmla="*/ 0 h 277"/>
                <a:gd name="T32" fmla="*/ 267 w 382"/>
                <a:gd name="T33" fmla="*/ 3 h 277"/>
                <a:gd name="T34" fmla="*/ 294 w 382"/>
                <a:gd name="T35" fmla="*/ 11 h 277"/>
                <a:gd name="T36" fmla="*/ 317 w 382"/>
                <a:gd name="T37" fmla="*/ 22 h 277"/>
                <a:gd name="T38" fmla="*/ 340 w 382"/>
                <a:gd name="T39" fmla="*/ 40 h 277"/>
                <a:gd name="T40" fmla="*/ 359 w 382"/>
                <a:gd name="T41" fmla="*/ 62 h 277"/>
                <a:gd name="T42" fmla="*/ 370 w 382"/>
                <a:gd name="T43" fmla="*/ 85 h 277"/>
                <a:gd name="T44" fmla="*/ 378 w 382"/>
                <a:gd name="T45" fmla="*/ 110 h 277"/>
                <a:gd name="T46" fmla="*/ 382 w 382"/>
                <a:gd name="T47" fmla="*/ 14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Freeform 10"/>
            <p:cNvSpPr>
              <a:spLocks/>
            </p:cNvSpPr>
            <p:nvPr/>
          </p:nvSpPr>
          <p:spPr bwMode="auto">
            <a:xfrm>
              <a:off x="1007" y="676"/>
              <a:ext cx="382" cy="277"/>
            </a:xfrm>
            <a:custGeom>
              <a:avLst/>
              <a:gdLst>
                <a:gd name="T0" fmla="*/ 382 w 382"/>
                <a:gd name="T1" fmla="*/ 140 h 277"/>
                <a:gd name="T2" fmla="*/ 378 w 382"/>
                <a:gd name="T3" fmla="*/ 166 h 277"/>
                <a:gd name="T4" fmla="*/ 370 w 382"/>
                <a:gd name="T5" fmla="*/ 192 h 277"/>
                <a:gd name="T6" fmla="*/ 359 w 382"/>
                <a:gd name="T7" fmla="*/ 214 h 277"/>
                <a:gd name="T8" fmla="*/ 340 w 382"/>
                <a:gd name="T9" fmla="*/ 236 h 277"/>
                <a:gd name="T10" fmla="*/ 317 w 382"/>
                <a:gd name="T11" fmla="*/ 254 h 277"/>
                <a:gd name="T12" fmla="*/ 294 w 382"/>
                <a:gd name="T13" fmla="*/ 266 h 277"/>
                <a:gd name="T14" fmla="*/ 267 w 382"/>
                <a:gd name="T15" fmla="*/ 273 h 277"/>
                <a:gd name="T16" fmla="*/ 237 w 382"/>
                <a:gd name="T17" fmla="*/ 277 h 277"/>
                <a:gd name="T18" fmla="*/ 237 w 382"/>
                <a:gd name="T19" fmla="*/ 277 h 277"/>
                <a:gd name="T20" fmla="*/ 0 w 382"/>
                <a:gd name="T21" fmla="*/ 277 h 277"/>
                <a:gd name="T22" fmla="*/ 0 w 382"/>
                <a:gd name="T23" fmla="*/ 277 h 277"/>
                <a:gd name="T24" fmla="*/ 0 w 382"/>
                <a:gd name="T25" fmla="*/ 0 h 277"/>
                <a:gd name="T26" fmla="*/ 0 w 382"/>
                <a:gd name="T27" fmla="*/ 0 h 277"/>
                <a:gd name="T28" fmla="*/ 237 w 382"/>
                <a:gd name="T29" fmla="*/ 0 h 277"/>
                <a:gd name="T30" fmla="*/ 237 w 382"/>
                <a:gd name="T31" fmla="*/ 0 h 277"/>
                <a:gd name="T32" fmla="*/ 267 w 382"/>
                <a:gd name="T33" fmla="*/ 3 h 277"/>
                <a:gd name="T34" fmla="*/ 294 w 382"/>
                <a:gd name="T35" fmla="*/ 11 h 277"/>
                <a:gd name="T36" fmla="*/ 317 w 382"/>
                <a:gd name="T37" fmla="*/ 22 h 277"/>
                <a:gd name="T38" fmla="*/ 340 w 382"/>
                <a:gd name="T39" fmla="*/ 40 h 277"/>
                <a:gd name="T40" fmla="*/ 359 w 382"/>
                <a:gd name="T41" fmla="*/ 62 h 277"/>
                <a:gd name="T42" fmla="*/ 370 w 382"/>
                <a:gd name="T43" fmla="*/ 85 h 277"/>
                <a:gd name="T44" fmla="*/ 378 w 382"/>
                <a:gd name="T45" fmla="*/ 110 h 277"/>
                <a:gd name="T46" fmla="*/ 382 w 382"/>
                <a:gd name="T47" fmla="*/ 14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143000" y="9588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Helvetica" charset="0"/>
              </a:rPr>
              <a:t>a</a:t>
            </a: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1143000" y="12192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Helvetica" charset="0"/>
              </a:rPr>
              <a:t>b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2362200" y="1111250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Helvetica" charset="0"/>
              </a:rPr>
              <a:t>out</a:t>
            </a:r>
          </a:p>
        </p:txBody>
      </p:sp>
      <p:sp>
        <p:nvSpPr>
          <p:cNvPr id="2077" name="Text Box 29"/>
          <p:cNvSpPr txBox="1">
            <a:spLocks noChangeArrowheads="1"/>
          </p:cNvSpPr>
          <p:nvPr/>
        </p:nvSpPr>
        <p:spPr bwMode="auto">
          <a:xfrm>
            <a:off x="2895600" y="9271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Helvetica" charset="0"/>
              </a:rPr>
              <a:t>a</a:t>
            </a:r>
          </a:p>
        </p:txBody>
      </p:sp>
      <p:sp>
        <p:nvSpPr>
          <p:cNvPr id="2078" name="Text Box 30"/>
          <p:cNvSpPr txBox="1">
            <a:spLocks noChangeArrowheads="1"/>
          </p:cNvSpPr>
          <p:nvPr/>
        </p:nvSpPr>
        <p:spPr bwMode="auto">
          <a:xfrm>
            <a:off x="2895600" y="11874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Helvetica" charset="0"/>
              </a:rPr>
              <a:t>b</a:t>
            </a:r>
          </a:p>
        </p:txBody>
      </p:sp>
      <p:sp>
        <p:nvSpPr>
          <p:cNvPr id="2079" name="Text Box 31"/>
          <p:cNvSpPr txBox="1">
            <a:spLocks noChangeArrowheads="1"/>
          </p:cNvSpPr>
          <p:nvPr/>
        </p:nvSpPr>
        <p:spPr bwMode="auto">
          <a:xfrm>
            <a:off x="4114800" y="1079500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Helvetica" charset="0"/>
              </a:rPr>
              <a:t>out</a:t>
            </a:r>
          </a:p>
        </p:txBody>
      </p:sp>
      <p:sp>
        <p:nvSpPr>
          <p:cNvPr id="2080" name="Text Box 32"/>
          <p:cNvSpPr txBox="1">
            <a:spLocks noChangeArrowheads="1"/>
          </p:cNvSpPr>
          <p:nvPr/>
        </p:nvSpPr>
        <p:spPr bwMode="auto">
          <a:xfrm>
            <a:off x="4876800" y="10668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Helvetica" charset="0"/>
              </a:rPr>
              <a:t>a</a:t>
            </a:r>
          </a:p>
        </p:txBody>
      </p:sp>
      <p:sp>
        <p:nvSpPr>
          <p:cNvPr id="2081" name="Text Box 33"/>
          <p:cNvSpPr txBox="1">
            <a:spLocks noChangeArrowheads="1"/>
          </p:cNvSpPr>
          <p:nvPr/>
        </p:nvSpPr>
        <p:spPr bwMode="auto">
          <a:xfrm>
            <a:off x="5791200" y="1066800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Helvetica" charset="0"/>
              </a:rPr>
              <a:t>out</a:t>
            </a:r>
          </a:p>
        </p:txBody>
      </p:sp>
      <p:sp>
        <p:nvSpPr>
          <p:cNvPr id="2083" name="Text Box 35"/>
          <p:cNvSpPr txBox="1">
            <a:spLocks noChangeArrowheads="1"/>
          </p:cNvSpPr>
          <p:nvPr/>
        </p:nvSpPr>
        <p:spPr bwMode="auto">
          <a:xfrm>
            <a:off x="1219200" y="1524000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>
                <a:latin typeface="Helvetica" charset="0"/>
              </a:rPr>
              <a:t>out = a </a:t>
            </a:r>
            <a:r>
              <a:rPr lang="en-US" sz="1600">
                <a:latin typeface="Courier New" charset="0"/>
              </a:rPr>
              <a:t>&amp;&amp;</a:t>
            </a:r>
            <a:r>
              <a:rPr lang="en-US" sz="1600">
                <a:latin typeface="Helvetica" charset="0"/>
              </a:rPr>
              <a:t> b</a:t>
            </a:r>
          </a:p>
        </p:txBody>
      </p:sp>
      <p:sp>
        <p:nvSpPr>
          <p:cNvPr id="2084" name="Text Box 36"/>
          <p:cNvSpPr txBox="1">
            <a:spLocks noChangeArrowheads="1"/>
          </p:cNvSpPr>
          <p:nvPr/>
        </p:nvSpPr>
        <p:spPr bwMode="auto">
          <a:xfrm>
            <a:off x="2971800" y="1524000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>
                <a:latin typeface="Helvetica" charset="0"/>
              </a:rPr>
              <a:t>out = a </a:t>
            </a:r>
            <a:r>
              <a:rPr lang="en-US" sz="1600">
                <a:latin typeface="Courier New" charset="0"/>
              </a:rPr>
              <a:t>||</a:t>
            </a:r>
            <a:r>
              <a:rPr lang="en-US" sz="1600">
                <a:latin typeface="Helvetica" charset="0"/>
              </a:rPr>
              <a:t> b</a:t>
            </a:r>
          </a:p>
        </p:txBody>
      </p:sp>
      <p:sp>
        <p:nvSpPr>
          <p:cNvPr id="2085" name="Text Box 37"/>
          <p:cNvSpPr txBox="1">
            <a:spLocks noChangeArrowheads="1"/>
          </p:cNvSpPr>
          <p:nvPr/>
        </p:nvSpPr>
        <p:spPr bwMode="auto">
          <a:xfrm>
            <a:off x="5029200" y="15240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>
                <a:latin typeface="Helvetica" charset="0"/>
              </a:rPr>
              <a:t>out = </a:t>
            </a:r>
            <a:r>
              <a:rPr lang="en-US" sz="1600">
                <a:latin typeface="Courier New" charset="0"/>
              </a:rPr>
              <a:t>!</a:t>
            </a:r>
            <a:r>
              <a:rPr lang="en-US" sz="1600">
                <a:latin typeface="Helvetica" charset="0"/>
              </a:rPr>
              <a:t>a</a:t>
            </a:r>
          </a:p>
        </p:txBody>
      </p:sp>
      <p:sp>
        <p:nvSpPr>
          <p:cNvPr id="2086" name="Text Box 38"/>
          <p:cNvSpPr txBox="1">
            <a:spLocks noChangeArrowheads="1"/>
          </p:cNvSpPr>
          <p:nvPr/>
        </p:nvSpPr>
        <p:spPr bwMode="auto">
          <a:xfrm>
            <a:off x="1219200" y="609600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>
                <a:latin typeface="Helvetica" charset="0"/>
              </a:rPr>
              <a:t>And</a:t>
            </a:r>
          </a:p>
        </p:txBody>
      </p:sp>
      <p:sp>
        <p:nvSpPr>
          <p:cNvPr id="2087" name="Text Box 39"/>
          <p:cNvSpPr txBox="1">
            <a:spLocks noChangeArrowheads="1"/>
          </p:cNvSpPr>
          <p:nvPr/>
        </p:nvSpPr>
        <p:spPr bwMode="auto">
          <a:xfrm>
            <a:off x="2971800" y="609600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>
                <a:latin typeface="Helvetica" charset="0"/>
              </a:rPr>
              <a:t>Or</a:t>
            </a:r>
          </a:p>
        </p:txBody>
      </p:sp>
      <p:sp>
        <p:nvSpPr>
          <p:cNvPr id="2088" name="Text Box 40"/>
          <p:cNvSpPr txBox="1">
            <a:spLocks noChangeArrowheads="1"/>
          </p:cNvSpPr>
          <p:nvPr/>
        </p:nvSpPr>
        <p:spPr bwMode="auto">
          <a:xfrm>
            <a:off x="5029200" y="6096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>
                <a:latin typeface="Helvetica" charset="0"/>
              </a:rPr>
              <a:t>Not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27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Times New Roman</vt:lpstr>
      <vt:lpstr>Helvetica</vt:lpstr>
      <vt:lpstr>Courier New</vt:lpstr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2</cp:revision>
  <dcterms:created xsi:type="dcterms:W3CDTF">2002-02-15T15:59:25Z</dcterms:created>
  <dcterms:modified xsi:type="dcterms:W3CDTF">2014-06-16T18:30:04Z</dcterms:modified>
</cp:coreProperties>
</file>