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99FF"/>
    <a:srgbClr val="33CCFF"/>
    <a:srgbClr val="99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100" d="100"/>
          <a:sy n="100" d="100"/>
        </p:scale>
        <p:origin x="-384" y="800"/>
      </p:cViewPr>
      <p:guideLst>
        <p:guide orient="horz" pos="2736"/>
        <p:guide pos="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C2850-E2C1-E243-8C00-E729DB23F9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70053-D735-464E-83DD-D17BECAF7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8588E-1894-174F-8301-964E2AAC59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249B8-DA45-6E47-9153-366606272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C4126-B5DE-A448-903A-5AC19BC921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1546-1F90-3D45-8B48-B019D9770E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1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9F77B-4795-534B-BD0F-2C4C4DD100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25C8F-3CC6-BE42-95D4-6F1FE17F0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21D6C-3953-6447-AA18-8BFE577AEC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189FF-E0AD-694F-A5A1-4BFF4DCD1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107F9-D956-7248-AA28-A132ED720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7F288FE-2FB4-7847-B014-F3B0ED97AA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Line 121"/>
          <p:cNvSpPr>
            <a:spLocks noChangeShapeType="1"/>
          </p:cNvSpPr>
          <p:nvPr/>
        </p:nvSpPr>
        <p:spPr bwMode="auto">
          <a:xfrm>
            <a:off x="5867400" y="39624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" name="Line 122"/>
          <p:cNvSpPr>
            <a:spLocks noChangeShapeType="1"/>
          </p:cNvSpPr>
          <p:nvPr/>
        </p:nvSpPr>
        <p:spPr bwMode="auto">
          <a:xfrm>
            <a:off x="5867400" y="46482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5562600" y="37782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562600" y="44958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A</a:t>
            </a:r>
          </a:p>
        </p:txBody>
      </p:sp>
      <p:sp>
        <p:nvSpPr>
          <p:cNvPr id="2174" name="Line 126"/>
          <p:cNvSpPr>
            <a:spLocks noChangeShapeType="1"/>
          </p:cNvSpPr>
          <p:nvPr/>
        </p:nvSpPr>
        <p:spPr bwMode="auto">
          <a:xfrm>
            <a:off x="6858000" y="42672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7239000" y="409892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Out4</a:t>
            </a:r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5486400" y="32766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s0</a:t>
            </a:r>
          </a:p>
        </p:txBody>
      </p:sp>
      <p:sp>
        <p:nvSpPr>
          <p:cNvPr id="2186" name="Freeform 138"/>
          <p:cNvSpPr>
            <a:spLocks/>
          </p:cNvSpPr>
          <p:nvPr/>
        </p:nvSpPr>
        <p:spPr bwMode="auto">
          <a:xfrm>
            <a:off x="5867400" y="3505200"/>
            <a:ext cx="685800" cy="228600"/>
          </a:xfrm>
          <a:custGeom>
            <a:avLst/>
            <a:gdLst>
              <a:gd name="T0" fmla="*/ 432 w 432"/>
              <a:gd name="T1" fmla="*/ 144 h 144"/>
              <a:gd name="T2" fmla="*/ 432 w 432"/>
              <a:gd name="T3" fmla="*/ 0 h 144"/>
              <a:gd name="T4" fmla="*/ 0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432" y="144"/>
                </a:move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7" name="Rectangle 139"/>
          <p:cNvSpPr>
            <a:spLocks noChangeArrowheads="1"/>
          </p:cNvSpPr>
          <p:nvPr/>
        </p:nvSpPr>
        <p:spPr bwMode="auto">
          <a:xfrm>
            <a:off x="5486400" y="301625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s1</a:t>
            </a:r>
          </a:p>
        </p:txBody>
      </p:sp>
      <p:sp>
        <p:nvSpPr>
          <p:cNvPr id="2188" name="Freeform 140"/>
          <p:cNvSpPr>
            <a:spLocks/>
          </p:cNvSpPr>
          <p:nvPr/>
        </p:nvSpPr>
        <p:spPr bwMode="auto">
          <a:xfrm>
            <a:off x="5867400" y="3200400"/>
            <a:ext cx="838200" cy="533400"/>
          </a:xfrm>
          <a:custGeom>
            <a:avLst/>
            <a:gdLst>
              <a:gd name="T0" fmla="*/ 432 w 432"/>
              <a:gd name="T1" fmla="*/ 144 h 144"/>
              <a:gd name="T2" fmla="*/ 432 w 432"/>
              <a:gd name="T3" fmla="*/ 0 h 144"/>
              <a:gd name="T4" fmla="*/ 0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432" y="144"/>
                </a:move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" name="AutoShape 120"/>
          <p:cNvSpPr>
            <a:spLocks noChangeArrowheads="1"/>
          </p:cNvSpPr>
          <p:nvPr/>
        </p:nvSpPr>
        <p:spPr bwMode="auto">
          <a:xfrm>
            <a:off x="6248400" y="3695700"/>
            <a:ext cx="671513" cy="11811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pPr algn="ctr"/>
            <a:r>
              <a:rPr lang="en-US" sz="1200">
                <a:latin typeface="Helvetica" charset="0"/>
              </a:rPr>
              <a:t>MUX4</a:t>
            </a:r>
          </a:p>
        </p:txBody>
      </p: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5867400" y="44196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0" name="Rectangle 142"/>
          <p:cNvSpPr>
            <a:spLocks noChangeArrowheads="1"/>
          </p:cNvSpPr>
          <p:nvPr/>
        </p:nvSpPr>
        <p:spPr bwMode="auto">
          <a:xfrm>
            <a:off x="55626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B</a:t>
            </a:r>
          </a:p>
        </p:txBody>
      </p:sp>
      <p:sp>
        <p:nvSpPr>
          <p:cNvPr id="2191" name="Line 143"/>
          <p:cNvSpPr>
            <a:spLocks noChangeShapeType="1"/>
          </p:cNvSpPr>
          <p:nvPr/>
        </p:nvSpPr>
        <p:spPr bwMode="auto">
          <a:xfrm>
            <a:off x="5867400" y="41910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2" name="Rectangle 144"/>
          <p:cNvSpPr>
            <a:spLocks noChangeArrowheads="1"/>
          </p:cNvSpPr>
          <p:nvPr/>
        </p:nvSpPr>
        <p:spPr bwMode="auto">
          <a:xfrm>
            <a:off x="5562600" y="4038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6</cp:revision>
  <dcterms:created xsi:type="dcterms:W3CDTF">2002-02-15T15:59:25Z</dcterms:created>
  <dcterms:modified xsi:type="dcterms:W3CDTF">2014-06-16T18:38:41Z</dcterms:modified>
</cp:coreProperties>
</file>