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1608" y="2320"/>
      </p:cViewPr>
      <p:guideLst>
        <p:guide orient="horz" pos="6048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DD92C6-4613-AF42-8CCB-DAE3010149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4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98E13-FA59-C54E-9B87-A7F70129C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8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5A783-5034-8041-86B8-6B7ACD4F7A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3E703-3B39-A845-9B75-BBF12C396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6B39A-76EA-9A4B-896E-42437BAC7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8FE2B-0148-2849-AF37-ED863BC440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0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02C37-2292-B84C-945B-DCC437DB07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7C29E-D6A0-7C48-A0E2-7AD5EC329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0468D-5D82-9147-ADAE-961E73EDE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3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B3D36-AD18-DE4D-BC6E-C7F2CB65E8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311F7-6EE8-4B42-9B41-17CA65734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0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E91D6-1FF8-1942-AF38-460148C83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91ECAA04-F30E-3F4C-8EAD-AAF02DFAF4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 230"/>
          <p:cNvSpPr>
            <a:spLocks/>
          </p:cNvSpPr>
          <p:nvPr/>
        </p:nvSpPr>
        <p:spPr bwMode="auto">
          <a:xfrm>
            <a:off x="1295400" y="11353800"/>
            <a:ext cx="1905000" cy="300038"/>
          </a:xfrm>
          <a:custGeom>
            <a:avLst/>
            <a:gdLst>
              <a:gd name="T0" fmla="*/ 720 w 720"/>
              <a:gd name="T1" fmla="*/ 144 h 144"/>
              <a:gd name="T2" fmla="*/ 720 w 720"/>
              <a:gd name="T3" fmla="*/ 0 h 144"/>
              <a:gd name="T4" fmla="*/ 0 w 720"/>
              <a:gd name="T5" fmla="*/ 0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720" y="144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159"/>
          <p:cNvSpPr>
            <a:spLocks noChangeArrowheads="1"/>
          </p:cNvSpPr>
          <p:nvPr/>
        </p:nvSpPr>
        <p:spPr bwMode="auto">
          <a:xfrm>
            <a:off x="1981200" y="10287000"/>
            <a:ext cx="69342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55" name="Rectangle 161"/>
          <p:cNvSpPr>
            <a:spLocks noChangeArrowheads="1"/>
          </p:cNvSpPr>
          <p:nvPr/>
        </p:nvSpPr>
        <p:spPr bwMode="auto">
          <a:xfrm>
            <a:off x="1981200" y="7543800"/>
            <a:ext cx="69342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056" name="Rectangle 162"/>
          <p:cNvSpPr>
            <a:spLocks noChangeArrowheads="1"/>
          </p:cNvSpPr>
          <p:nvPr/>
        </p:nvSpPr>
        <p:spPr bwMode="auto">
          <a:xfrm>
            <a:off x="1981200" y="12420600"/>
            <a:ext cx="69342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57" name="Rectangle 158"/>
          <p:cNvSpPr>
            <a:spLocks noChangeArrowheads="1"/>
          </p:cNvSpPr>
          <p:nvPr/>
        </p:nvSpPr>
        <p:spPr bwMode="auto">
          <a:xfrm>
            <a:off x="1981200" y="11582400"/>
            <a:ext cx="69342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3886200" y="94488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CC</a:t>
            </a:r>
          </a:p>
        </p:txBody>
      </p:sp>
      <p:sp>
        <p:nvSpPr>
          <p:cNvPr id="2059" name="Rectangle 31"/>
          <p:cNvSpPr>
            <a:spLocks noChangeArrowheads="1"/>
          </p:cNvSpPr>
          <p:nvPr/>
        </p:nvSpPr>
        <p:spPr bwMode="auto">
          <a:xfrm>
            <a:off x="4800600" y="11582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rB</a:t>
            </a:r>
          </a:p>
        </p:txBody>
      </p:sp>
      <p:sp>
        <p:nvSpPr>
          <p:cNvPr id="2060" name="Line 77"/>
          <p:cNvSpPr>
            <a:spLocks noChangeShapeType="1"/>
          </p:cNvSpPr>
          <p:nvPr/>
        </p:nvSpPr>
        <p:spPr bwMode="auto">
          <a:xfrm flipH="1" flipV="1">
            <a:off x="4114800" y="9144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38"/>
          <p:cNvSpPr>
            <a:spLocks noChangeShapeType="1"/>
          </p:cNvSpPr>
          <p:nvPr/>
        </p:nvSpPr>
        <p:spPr bwMode="auto">
          <a:xfrm flipV="1">
            <a:off x="8686800" y="10668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41"/>
          <p:cNvSpPr>
            <a:spLocks noChangeShapeType="1"/>
          </p:cNvSpPr>
          <p:nvPr/>
        </p:nvSpPr>
        <p:spPr bwMode="auto">
          <a:xfrm flipV="1">
            <a:off x="8243888" y="1066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AutoShape 42"/>
          <p:cNvSpPr>
            <a:spLocks noChangeArrowheads="1"/>
          </p:cNvSpPr>
          <p:nvPr/>
        </p:nvSpPr>
        <p:spPr bwMode="auto">
          <a:xfrm>
            <a:off x="8001000" y="11201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srcA</a:t>
            </a:r>
          </a:p>
        </p:txBody>
      </p:sp>
      <p:sp>
        <p:nvSpPr>
          <p:cNvPr id="2064" name="AutoShape 43"/>
          <p:cNvSpPr>
            <a:spLocks noChangeArrowheads="1"/>
          </p:cNvSpPr>
          <p:nvPr/>
        </p:nvSpPr>
        <p:spPr bwMode="auto">
          <a:xfrm>
            <a:off x="8458200" y="109728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srcB</a:t>
            </a:r>
          </a:p>
        </p:txBody>
      </p:sp>
      <p:sp>
        <p:nvSpPr>
          <p:cNvPr id="2065" name="Rectangle 168"/>
          <p:cNvSpPr>
            <a:spLocks noChangeArrowheads="1"/>
          </p:cNvSpPr>
          <p:nvPr/>
        </p:nvSpPr>
        <p:spPr bwMode="auto">
          <a:xfrm>
            <a:off x="2971800" y="7543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066" name="Rectangle 87"/>
          <p:cNvSpPr>
            <a:spLocks noChangeArrowheads="1"/>
          </p:cNvSpPr>
          <p:nvPr/>
        </p:nvSpPr>
        <p:spPr bwMode="auto">
          <a:xfrm>
            <a:off x="4800600" y="7543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valE</a:t>
            </a:r>
          </a:p>
        </p:txBody>
      </p:sp>
      <p:sp>
        <p:nvSpPr>
          <p:cNvPr id="2067" name="Rectangle 85"/>
          <p:cNvSpPr>
            <a:spLocks noChangeArrowheads="1"/>
          </p:cNvSpPr>
          <p:nvPr/>
        </p:nvSpPr>
        <p:spPr bwMode="auto">
          <a:xfrm>
            <a:off x="5715000" y="7543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valM</a:t>
            </a:r>
          </a:p>
        </p:txBody>
      </p:sp>
      <p:sp>
        <p:nvSpPr>
          <p:cNvPr id="2068" name="Rectangle 90"/>
          <p:cNvSpPr>
            <a:spLocks noChangeArrowheads="1"/>
          </p:cNvSpPr>
          <p:nvPr/>
        </p:nvSpPr>
        <p:spPr bwMode="auto">
          <a:xfrm>
            <a:off x="7086600" y="7543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069" name="Rectangle 91"/>
          <p:cNvSpPr>
            <a:spLocks noChangeArrowheads="1"/>
          </p:cNvSpPr>
          <p:nvPr/>
        </p:nvSpPr>
        <p:spPr bwMode="auto">
          <a:xfrm>
            <a:off x="7543800" y="7543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076" name="Rectangle 25"/>
          <p:cNvSpPr>
            <a:spLocks noChangeArrowheads="1"/>
          </p:cNvSpPr>
          <p:nvPr/>
        </p:nvSpPr>
        <p:spPr bwMode="auto">
          <a:xfrm>
            <a:off x="2971800" y="10287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077" name="Rectangle 26"/>
          <p:cNvSpPr>
            <a:spLocks noChangeArrowheads="1"/>
          </p:cNvSpPr>
          <p:nvPr/>
        </p:nvSpPr>
        <p:spPr bwMode="auto">
          <a:xfrm>
            <a:off x="3429000" y="10287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ifun</a:t>
            </a:r>
          </a:p>
        </p:txBody>
      </p:sp>
      <p:sp>
        <p:nvSpPr>
          <p:cNvPr id="2078" name="Rectangle 27"/>
          <p:cNvSpPr>
            <a:spLocks noChangeArrowheads="1"/>
          </p:cNvSpPr>
          <p:nvPr/>
        </p:nvSpPr>
        <p:spPr bwMode="auto">
          <a:xfrm>
            <a:off x="4343400" y="10287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valC</a:t>
            </a:r>
          </a:p>
        </p:txBody>
      </p:sp>
      <p:sp>
        <p:nvSpPr>
          <p:cNvPr id="2079" name="Rectangle 28"/>
          <p:cNvSpPr>
            <a:spLocks noChangeArrowheads="1"/>
          </p:cNvSpPr>
          <p:nvPr/>
        </p:nvSpPr>
        <p:spPr bwMode="auto">
          <a:xfrm>
            <a:off x="5257800" y="10287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valA</a:t>
            </a:r>
          </a:p>
        </p:txBody>
      </p:sp>
      <p:sp>
        <p:nvSpPr>
          <p:cNvPr id="2080" name="Rectangle 29"/>
          <p:cNvSpPr>
            <a:spLocks noChangeArrowheads="1"/>
          </p:cNvSpPr>
          <p:nvPr/>
        </p:nvSpPr>
        <p:spPr bwMode="auto">
          <a:xfrm>
            <a:off x="6172200" y="10287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valB</a:t>
            </a:r>
          </a:p>
        </p:txBody>
      </p:sp>
      <p:sp>
        <p:nvSpPr>
          <p:cNvPr id="2081" name="Rectangle 36"/>
          <p:cNvSpPr>
            <a:spLocks noChangeArrowheads="1"/>
          </p:cNvSpPr>
          <p:nvPr/>
        </p:nvSpPr>
        <p:spPr bwMode="auto">
          <a:xfrm>
            <a:off x="7086600" y="10287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082" name="Rectangle 37"/>
          <p:cNvSpPr>
            <a:spLocks noChangeArrowheads="1"/>
          </p:cNvSpPr>
          <p:nvPr/>
        </p:nvSpPr>
        <p:spPr bwMode="auto">
          <a:xfrm>
            <a:off x="7543800" y="10287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083" name="Rectangle 34"/>
          <p:cNvSpPr>
            <a:spLocks noChangeArrowheads="1"/>
          </p:cNvSpPr>
          <p:nvPr/>
        </p:nvSpPr>
        <p:spPr bwMode="auto">
          <a:xfrm>
            <a:off x="8001000" y="10287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srcA</a:t>
            </a:r>
          </a:p>
        </p:txBody>
      </p:sp>
      <p:sp>
        <p:nvSpPr>
          <p:cNvPr id="2084" name="Rectangle 35"/>
          <p:cNvSpPr>
            <a:spLocks noChangeArrowheads="1"/>
          </p:cNvSpPr>
          <p:nvPr/>
        </p:nvSpPr>
        <p:spPr bwMode="auto">
          <a:xfrm>
            <a:off x="8458200" y="10287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srcB</a:t>
            </a:r>
          </a:p>
        </p:txBody>
      </p:sp>
      <p:sp>
        <p:nvSpPr>
          <p:cNvPr id="2085" name="Rectangle 32"/>
          <p:cNvSpPr>
            <a:spLocks noChangeArrowheads="1"/>
          </p:cNvSpPr>
          <p:nvPr/>
        </p:nvSpPr>
        <p:spPr bwMode="auto">
          <a:xfrm>
            <a:off x="5257800" y="115824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valC</a:t>
            </a:r>
          </a:p>
        </p:txBody>
      </p:sp>
      <p:sp>
        <p:nvSpPr>
          <p:cNvPr id="2086" name="Rectangle 33"/>
          <p:cNvSpPr>
            <a:spLocks noChangeArrowheads="1"/>
          </p:cNvSpPr>
          <p:nvPr/>
        </p:nvSpPr>
        <p:spPr bwMode="auto">
          <a:xfrm>
            <a:off x="6172200" y="115824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valP</a:t>
            </a:r>
          </a:p>
        </p:txBody>
      </p:sp>
      <p:sp>
        <p:nvSpPr>
          <p:cNvPr id="2087" name="Rectangle 6"/>
          <p:cNvSpPr>
            <a:spLocks noChangeArrowheads="1"/>
          </p:cNvSpPr>
          <p:nvPr/>
        </p:nvSpPr>
        <p:spPr bwMode="auto">
          <a:xfrm>
            <a:off x="2971800" y="11582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088" name="Rectangle 7"/>
          <p:cNvSpPr>
            <a:spLocks noChangeArrowheads="1"/>
          </p:cNvSpPr>
          <p:nvPr/>
        </p:nvSpPr>
        <p:spPr bwMode="auto">
          <a:xfrm>
            <a:off x="3429000" y="11582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ifun</a:t>
            </a:r>
          </a:p>
        </p:txBody>
      </p:sp>
      <p:sp>
        <p:nvSpPr>
          <p:cNvPr id="2089" name="Rectangle 30"/>
          <p:cNvSpPr>
            <a:spLocks noChangeArrowheads="1"/>
          </p:cNvSpPr>
          <p:nvPr/>
        </p:nvSpPr>
        <p:spPr bwMode="auto">
          <a:xfrm>
            <a:off x="4343400" y="11582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rA</a:t>
            </a:r>
          </a:p>
        </p:txBody>
      </p:sp>
      <p:sp>
        <p:nvSpPr>
          <p:cNvPr id="2090" name="Rectangle 13"/>
          <p:cNvSpPr>
            <a:spLocks noChangeArrowheads="1"/>
          </p:cNvSpPr>
          <p:nvPr/>
        </p:nvSpPr>
        <p:spPr bwMode="auto">
          <a:xfrm>
            <a:off x="4114800" y="124206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predPC</a:t>
            </a:r>
          </a:p>
        </p:txBody>
      </p:sp>
      <p:sp>
        <p:nvSpPr>
          <p:cNvPr id="2091" name="Text Box 221"/>
          <p:cNvSpPr txBox="1">
            <a:spLocks noChangeArrowheads="1"/>
          </p:cNvSpPr>
          <p:nvPr/>
        </p:nvSpPr>
        <p:spPr bwMode="auto">
          <a:xfrm>
            <a:off x="1676400" y="106680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d_srcB</a:t>
            </a:r>
          </a:p>
        </p:txBody>
      </p:sp>
      <p:sp>
        <p:nvSpPr>
          <p:cNvPr id="2092" name="Text Box 222"/>
          <p:cNvSpPr txBox="1">
            <a:spLocks noChangeArrowheads="1"/>
          </p:cNvSpPr>
          <p:nvPr/>
        </p:nvSpPr>
        <p:spPr bwMode="auto">
          <a:xfrm>
            <a:off x="1676400" y="10896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d_srcA</a:t>
            </a:r>
          </a:p>
        </p:txBody>
      </p:sp>
      <p:sp>
        <p:nvSpPr>
          <p:cNvPr id="2093" name="Text Box 223"/>
          <p:cNvSpPr txBox="1">
            <a:spLocks noChangeArrowheads="1"/>
          </p:cNvSpPr>
          <p:nvPr/>
        </p:nvSpPr>
        <p:spPr bwMode="auto">
          <a:xfrm>
            <a:off x="1676400" y="91281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e_Cnd</a:t>
            </a:r>
          </a:p>
        </p:txBody>
      </p:sp>
      <p:sp>
        <p:nvSpPr>
          <p:cNvPr id="2094" name="Freeform 226"/>
          <p:cNvSpPr>
            <a:spLocks/>
          </p:cNvSpPr>
          <p:nvPr/>
        </p:nvSpPr>
        <p:spPr bwMode="auto">
          <a:xfrm>
            <a:off x="1295400" y="10134600"/>
            <a:ext cx="1905000" cy="152400"/>
          </a:xfrm>
          <a:custGeom>
            <a:avLst/>
            <a:gdLst>
              <a:gd name="T0" fmla="*/ 720 w 720"/>
              <a:gd name="T1" fmla="*/ 144 h 144"/>
              <a:gd name="T2" fmla="*/ 720 w 720"/>
              <a:gd name="T3" fmla="*/ 0 h 144"/>
              <a:gd name="T4" fmla="*/ 0 w 720"/>
              <a:gd name="T5" fmla="*/ 0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720" y="144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5" name="Freeform 227"/>
          <p:cNvSpPr>
            <a:spLocks/>
          </p:cNvSpPr>
          <p:nvPr/>
        </p:nvSpPr>
        <p:spPr bwMode="auto">
          <a:xfrm>
            <a:off x="1295400" y="9906000"/>
            <a:ext cx="6491288" cy="381000"/>
          </a:xfrm>
          <a:custGeom>
            <a:avLst/>
            <a:gdLst>
              <a:gd name="T0" fmla="*/ 720 w 720"/>
              <a:gd name="T1" fmla="*/ 144 h 144"/>
              <a:gd name="T2" fmla="*/ 720 w 720"/>
              <a:gd name="T3" fmla="*/ 0 h 144"/>
              <a:gd name="T4" fmla="*/ 0 w 720"/>
              <a:gd name="T5" fmla="*/ 0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720" y="144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6" name="Line 228"/>
          <p:cNvSpPr>
            <a:spLocks noChangeShapeType="1"/>
          </p:cNvSpPr>
          <p:nvPr/>
        </p:nvSpPr>
        <p:spPr bwMode="auto">
          <a:xfrm rot="16200000" flipV="1">
            <a:off x="4769644" y="7650956"/>
            <a:ext cx="0" cy="694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7" name="Line 229"/>
          <p:cNvSpPr>
            <a:spLocks noChangeShapeType="1"/>
          </p:cNvSpPr>
          <p:nvPr/>
        </p:nvSpPr>
        <p:spPr bwMode="auto">
          <a:xfrm rot="16200000" flipV="1">
            <a:off x="4998244" y="7193756"/>
            <a:ext cx="0" cy="7405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8" name="Line 232"/>
          <p:cNvSpPr>
            <a:spLocks noChangeShapeType="1"/>
          </p:cNvSpPr>
          <p:nvPr/>
        </p:nvSpPr>
        <p:spPr bwMode="auto">
          <a:xfrm rot="16200000" flipV="1">
            <a:off x="2712244" y="7955756"/>
            <a:ext cx="0" cy="28336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99" name="Group 233"/>
          <p:cNvGrpSpPr>
            <a:grpSpLocks/>
          </p:cNvGrpSpPr>
          <p:nvPr/>
        </p:nvGrpSpPr>
        <p:grpSpPr bwMode="auto">
          <a:xfrm>
            <a:off x="8167688" y="11049000"/>
            <a:ext cx="152400" cy="152400"/>
            <a:chOff x="240" y="4176"/>
            <a:chExt cx="192" cy="192"/>
          </a:xfrm>
        </p:grpSpPr>
        <p:sp>
          <p:nvSpPr>
            <p:cNvPr id="2137" name="Oval 23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8" name="Rectangle 23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00" name="Group 236"/>
          <p:cNvGrpSpPr>
            <a:grpSpLocks/>
          </p:cNvGrpSpPr>
          <p:nvPr/>
        </p:nvGrpSpPr>
        <p:grpSpPr bwMode="auto">
          <a:xfrm>
            <a:off x="8610600" y="10820400"/>
            <a:ext cx="152400" cy="152400"/>
            <a:chOff x="240" y="4176"/>
            <a:chExt cx="192" cy="192"/>
          </a:xfrm>
        </p:grpSpPr>
        <p:sp>
          <p:nvSpPr>
            <p:cNvPr id="2135" name="Oval 237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6" name="Rectangle 238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01" name="Group 239"/>
          <p:cNvGrpSpPr>
            <a:grpSpLocks/>
          </p:cNvGrpSpPr>
          <p:nvPr/>
        </p:nvGrpSpPr>
        <p:grpSpPr bwMode="auto">
          <a:xfrm>
            <a:off x="4038600" y="9296400"/>
            <a:ext cx="152400" cy="152400"/>
            <a:chOff x="240" y="4176"/>
            <a:chExt cx="192" cy="192"/>
          </a:xfrm>
        </p:grpSpPr>
        <p:sp>
          <p:nvSpPr>
            <p:cNvPr id="2133" name="Oval 240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4" name="Rectangle 241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2" name="Text Box 242"/>
          <p:cNvSpPr txBox="1">
            <a:spLocks noChangeArrowheads="1"/>
          </p:cNvSpPr>
          <p:nvPr/>
        </p:nvSpPr>
        <p:spPr bwMode="auto">
          <a:xfrm>
            <a:off x="1676400" y="111252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D_icode</a:t>
            </a:r>
          </a:p>
        </p:txBody>
      </p:sp>
      <p:sp>
        <p:nvSpPr>
          <p:cNvPr id="2103" name="Text Box 243"/>
          <p:cNvSpPr txBox="1">
            <a:spLocks noChangeArrowheads="1"/>
          </p:cNvSpPr>
          <p:nvPr/>
        </p:nvSpPr>
        <p:spPr bwMode="auto">
          <a:xfrm>
            <a:off x="1676400" y="98901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E_icode</a:t>
            </a:r>
          </a:p>
        </p:txBody>
      </p:sp>
      <p:sp>
        <p:nvSpPr>
          <p:cNvPr id="2104" name="Text Box 244"/>
          <p:cNvSpPr txBox="1">
            <a:spLocks noChangeArrowheads="1"/>
          </p:cNvSpPr>
          <p:nvPr/>
        </p:nvSpPr>
        <p:spPr bwMode="auto">
          <a:xfrm>
            <a:off x="1676400" y="84423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 dirty="0" err="1"/>
              <a:t>M_icode</a:t>
            </a:r>
            <a:endParaRPr lang="en-US" sz="1000" dirty="0"/>
          </a:p>
        </p:txBody>
      </p:sp>
      <p:sp>
        <p:nvSpPr>
          <p:cNvPr id="2105" name="Text Box 245"/>
          <p:cNvSpPr txBox="1">
            <a:spLocks noChangeArrowheads="1"/>
          </p:cNvSpPr>
          <p:nvPr/>
        </p:nvSpPr>
        <p:spPr bwMode="auto">
          <a:xfrm>
            <a:off x="1676400" y="96615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E_dstM</a:t>
            </a:r>
          </a:p>
        </p:txBody>
      </p:sp>
      <p:sp>
        <p:nvSpPr>
          <p:cNvPr id="2106" name="AutoShape 246"/>
          <p:cNvSpPr>
            <a:spLocks noChangeArrowheads="1"/>
          </p:cNvSpPr>
          <p:nvPr/>
        </p:nvSpPr>
        <p:spPr bwMode="auto">
          <a:xfrm>
            <a:off x="609600" y="7086600"/>
            <a:ext cx="671513" cy="5715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 smtClean="0"/>
              <a:t>Pipeline</a:t>
            </a:r>
            <a:endParaRPr lang="en-US" sz="1200" dirty="0"/>
          </a:p>
          <a:p>
            <a:r>
              <a:rPr lang="en-US" sz="1200" dirty="0"/>
              <a:t>control</a:t>
            </a:r>
          </a:p>
          <a:p>
            <a:r>
              <a:rPr lang="en-US" sz="1200" dirty="0"/>
              <a:t>logic</a:t>
            </a:r>
          </a:p>
        </p:txBody>
      </p:sp>
      <p:sp>
        <p:nvSpPr>
          <p:cNvPr id="2107" name="Line 248"/>
          <p:cNvSpPr>
            <a:spLocks noChangeShapeType="1"/>
          </p:cNvSpPr>
          <p:nvPr/>
        </p:nvSpPr>
        <p:spPr bwMode="auto">
          <a:xfrm flipV="1">
            <a:off x="1295400" y="116586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8" name="Text Box 249"/>
          <p:cNvSpPr txBox="1">
            <a:spLocks noChangeArrowheads="1"/>
          </p:cNvSpPr>
          <p:nvPr/>
        </p:nvSpPr>
        <p:spPr bwMode="auto">
          <a:xfrm>
            <a:off x="1295400" y="11444288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D_bubble</a:t>
            </a:r>
          </a:p>
        </p:txBody>
      </p:sp>
      <p:sp>
        <p:nvSpPr>
          <p:cNvPr id="2109" name="Line 250"/>
          <p:cNvSpPr>
            <a:spLocks noChangeShapeType="1"/>
          </p:cNvSpPr>
          <p:nvPr/>
        </p:nvSpPr>
        <p:spPr bwMode="auto">
          <a:xfrm flipV="1">
            <a:off x="1295400" y="1185703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0" name="Text Box 251"/>
          <p:cNvSpPr txBox="1">
            <a:spLocks noChangeArrowheads="1"/>
          </p:cNvSpPr>
          <p:nvPr/>
        </p:nvSpPr>
        <p:spPr bwMode="auto">
          <a:xfrm>
            <a:off x="1295400" y="116427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D_stall</a:t>
            </a:r>
          </a:p>
        </p:txBody>
      </p:sp>
      <p:sp>
        <p:nvSpPr>
          <p:cNvPr id="2111" name="Line 252"/>
          <p:cNvSpPr>
            <a:spLocks noChangeShapeType="1"/>
          </p:cNvSpPr>
          <p:nvPr/>
        </p:nvSpPr>
        <p:spPr bwMode="auto">
          <a:xfrm flipV="1">
            <a:off x="1295400" y="1040923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2" name="Text Box 253"/>
          <p:cNvSpPr txBox="1">
            <a:spLocks noChangeArrowheads="1"/>
          </p:cNvSpPr>
          <p:nvPr/>
        </p:nvSpPr>
        <p:spPr bwMode="auto">
          <a:xfrm>
            <a:off x="1295400" y="10194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E_bubble</a:t>
            </a:r>
          </a:p>
        </p:txBody>
      </p:sp>
      <p:sp>
        <p:nvSpPr>
          <p:cNvPr id="2113" name="Line 266"/>
          <p:cNvSpPr>
            <a:spLocks noChangeShapeType="1"/>
          </p:cNvSpPr>
          <p:nvPr/>
        </p:nvSpPr>
        <p:spPr bwMode="auto">
          <a:xfrm flipV="1">
            <a:off x="1295400" y="1267936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4" name="Text Box 267"/>
          <p:cNvSpPr txBox="1">
            <a:spLocks noChangeArrowheads="1"/>
          </p:cNvSpPr>
          <p:nvPr/>
        </p:nvSpPr>
        <p:spPr bwMode="auto">
          <a:xfrm>
            <a:off x="1295400" y="12420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F_stall</a:t>
            </a:r>
          </a:p>
        </p:txBody>
      </p:sp>
      <p:sp>
        <p:nvSpPr>
          <p:cNvPr id="2117" name="Line 252"/>
          <p:cNvSpPr>
            <a:spLocks noChangeShapeType="1"/>
          </p:cNvSpPr>
          <p:nvPr/>
        </p:nvSpPr>
        <p:spPr bwMode="auto">
          <a:xfrm flipV="1">
            <a:off x="1295400" y="783431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8" name="Text Box 253"/>
          <p:cNvSpPr txBox="1">
            <a:spLocks noChangeArrowheads="1"/>
          </p:cNvSpPr>
          <p:nvPr/>
        </p:nvSpPr>
        <p:spPr bwMode="auto">
          <a:xfrm>
            <a:off x="1295400" y="76200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W_stall</a:t>
            </a:r>
          </a:p>
        </p:txBody>
      </p:sp>
      <p:sp>
        <p:nvSpPr>
          <p:cNvPr id="2119" name="Line 232"/>
          <p:cNvSpPr>
            <a:spLocks noChangeShapeType="1"/>
          </p:cNvSpPr>
          <p:nvPr/>
        </p:nvSpPr>
        <p:spPr bwMode="auto">
          <a:xfrm rot="5400000" flipH="1" flipV="1">
            <a:off x="2590800" y="83058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" name="Text Box 245"/>
          <p:cNvSpPr txBox="1">
            <a:spLocks noChangeArrowheads="1"/>
          </p:cNvSpPr>
          <p:nvPr/>
        </p:nvSpPr>
        <p:spPr bwMode="auto">
          <a:xfrm>
            <a:off x="1295400" y="9372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set_cc</a:t>
            </a:r>
          </a:p>
        </p:txBody>
      </p:sp>
      <p:sp>
        <p:nvSpPr>
          <p:cNvPr id="2121" name="Rectangle 168"/>
          <p:cNvSpPr>
            <a:spLocks noChangeArrowheads="1"/>
          </p:cNvSpPr>
          <p:nvPr/>
        </p:nvSpPr>
        <p:spPr bwMode="auto">
          <a:xfrm>
            <a:off x="2514600" y="7543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051" name="Freeform 231"/>
          <p:cNvSpPr>
            <a:spLocks/>
          </p:cNvSpPr>
          <p:nvPr/>
        </p:nvSpPr>
        <p:spPr bwMode="auto">
          <a:xfrm>
            <a:off x="1295400" y="8686799"/>
            <a:ext cx="1905000" cy="288925"/>
          </a:xfrm>
          <a:custGeom>
            <a:avLst/>
            <a:gdLst>
              <a:gd name="T0" fmla="*/ 720 w 720"/>
              <a:gd name="T1" fmla="*/ 144 h 144"/>
              <a:gd name="T2" fmla="*/ 720 w 720"/>
              <a:gd name="T3" fmla="*/ 0 h 144"/>
              <a:gd name="T4" fmla="*/ 0 w 720"/>
              <a:gd name="T5" fmla="*/ 0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720" y="144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Rectangle 160"/>
          <p:cNvSpPr>
            <a:spLocks noChangeArrowheads="1"/>
          </p:cNvSpPr>
          <p:nvPr/>
        </p:nvSpPr>
        <p:spPr bwMode="auto">
          <a:xfrm>
            <a:off x="1981200" y="8763000"/>
            <a:ext cx="69342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070" name="Rectangle 71"/>
          <p:cNvSpPr>
            <a:spLocks noChangeArrowheads="1"/>
          </p:cNvSpPr>
          <p:nvPr/>
        </p:nvSpPr>
        <p:spPr bwMode="auto">
          <a:xfrm>
            <a:off x="3886200" y="8763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Cnd</a:t>
            </a:r>
          </a:p>
        </p:txBody>
      </p:sp>
      <p:sp>
        <p:nvSpPr>
          <p:cNvPr id="2071" name="Rectangle 5"/>
          <p:cNvSpPr>
            <a:spLocks noChangeArrowheads="1"/>
          </p:cNvSpPr>
          <p:nvPr/>
        </p:nvSpPr>
        <p:spPr bwMode="auto">
          <a:xfrm>
            <a:off x="2971800" y="8763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 err="1"/>
              <a:t>icode</a:t>
            </a:r>
            <a:endParaRPr lang="en-US" sz="1200" dirty="0"/>
          </a:p>
        </p:txBody>
      </p:sp>
      <p:sp>
        <p:nvSpPr>
          <p:cNvPr id="2072" name="Rectangle 57"/>
          <p:cNvSpPr>
            <a:spLocks noChangeArrowheads="1"/>
          </p:cNvSpPr>
          <p:nvPr/>
        </p:nvSpPr>
        <p:spPr bwMode="auto">
          <a:xfrm>
            <a:off x="4800600" y="8763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valE</a:t>
            </a:r>
          </a:p>
        </p:txBody>
      </p:sp>
      <p:sp>
        <p:nvSpPr>
          <p:cNvPr id="2073" name="Rectangle 58"/>
          <p:cNvSpPr>
            <a:spLocks noChangeArrowheads="1"/>
          </p:cNvSpPr>
          <p:nvPr/>
        </p:nvSpPr>
        <p:spPr bwMode="auto">
          <a:xfrm>
            <a:off x="5715000" y="8763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valA</a:t>
            </a:r>
          </a:p>
        </p:txBody>
      </p:sp>
      <p:sp>
        <p:nvSpPr>
          <p:cNvPr id="2074" name="Rectangle 59"/>
          <p:cNvSpPr>
            <a:spLocks noChangeArrowheads="1"/>
          </p:cNvSpPr>
          <p:nvPr/>
        </p:nvSpPr>
        <p:spPr bwMode="auto">
          <a:xfrm>
            <a:off x="7086600" y="8763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075" name="Rectangle 60"/>
          <p:cNvSpPr>
            <a:spLocks noChangeArrowheads="1"/>
          </p:cNvSpPr>
          <p:nvPr/>
        </p:nvSpPr>
        <p:spPr bwMode="auto">
          <a:xfrm>
            <a:off x="7543800" y="8763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" name="Line 252"/>
          <p:cNvSpPr>
            <a:spLocks noChangeShapeType="1"/>
          </p:cNvSpPr>
          <p:nvPr/>
        </p:nvSpPr>
        <p:spPr bwMode="auto">
          <a:xfrm flipV="1">
            <a:off x="1295400" y="888523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6" name="Text Box 253"/>
          <p:cNvSpPr txBox="1">
            <a:spLocks noChangeArrowheads="1"/>
          </p:cNvSpPr>
          <p:nvPr/>
        </p:nvSpPr>
        <p:spPr bwMode="auto">
          <a:xfrm>
            <a:off x="1295400" y="8670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M_bubble</a:t>
            </a:r>
          </a:p>
        </p:txBody>
      </p:sp>
      <p:sp>
        <p:nvSpPr>
          <p:cNvPr id="2122" name="Rectangle 5"/>
          <p:cNvSpPr>
            <a:spLocks noChangeArrowheads="1"/>
          </p:cNvSpPr>
          <p:nvPr/>
        </p:nvSpPr>
        <p:spPr bwMode="auto">
          <a:xfrm>
            <a:off x="2514600" y="8763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123" name="Rectangle 25"/>
          <p:cNvSpPr>
            <a:spLocks noChangeArrowheads="1"/>
          </p:cNvSpPr>
          <p:nvPr/>
        </p:nvSpPr>
        <p:spPr bwMode="auto">
          <a:xfrm>
            <a:off x="2514600" y="10287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124" name="Rectangle 6"/>
          <p:cNvSpPr>
            <a:spLocks noChangeArrowheads="1"/>
          </p:cNvSpPr>
          <p:nvPr/>
        </p:nvSpPr>
        <p:spPr bwMode="auto">
          <a:xfrm>
            <a:off x="2514600" y="11582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125" name="Freeform 231"/>
          <p:cNvSpPr>
            <a:spLocks/>
          </p:cNvSpPr>
          <p:nvPr/>
        </p:nvSpPr>
        <p:spPr bwMode="auto">
          <a:xfrm>
            <a:off x="1295400" y="7315200"/>
            <a:ext cx="1447800" cy="228600"/>
          </a:xfrm>
          <a:custGeom>
            <a:avLst/>
            <a:gdLst>
              <a:gd name="T0" fmla="*/ 720 w 720"/>
              <a:gd name="T1" fmla="*/ 144 h 144"/>
              <a:gd name="T2" fmla="*/ 720 w 720"/>
              <a:gd name="T3" fmla="*/ 0 h 144"/>
              <a:gd name="T4" fmla="*/ 0 w 720"/>
              <a:gd name="T5" fmla="*/ 0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720" y="144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6" name="Text Box 244"/>
          <p:cNvSpPr txBox="1">
            <a:spLocks noChangeArrowheads="1"/>
          </p:cNvSpPr>
          <p:nvPr/>
        </p:nvSpPr>
        <p:spPr bwMode="auto">
          <a:xfrm>
            <a:off x="1676400" y="7086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W_stat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5400" y="7924800"/>
            <a:ext cx="1676400" cy="609600"/>
            <a:chOff x="1295400" y="8686800"/>
            <a:chExt cx="1676400" cy="609600"/>
          </a:xfrm>
        </p:grpSpPr>
        <p:sp>
          <p:nvSpPr>
            <p:cNvPr id="2050" name="Line 38"/>
            <p:cNvSpPr>
              <a:spLocks noChangeShapeType="1"/>
            </p:cNvSpPr>
            <p:nvPr/>
          </p:nvSpPr>
          <p:spPr bwMode="auto">
            <a:xfrm flipV="1">
              <a:off x="2743200" y="86868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7" name="AutoShape 223"/>
            <p:cNvSpPr>
              <a:spLocks noChangeArrowheads="1"/>
            </p:cNvSpPr>
            <p:nvPr/>
          </p:nvSpPr>
          <p:spPr bwMode="auto">
            <a:xfrm>
              <a:off x="2514600" y="89916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St</a:t>
              </a:r>
              <a:r>
                <a:rPr lang="en-US" sz="1200" dirty="0" smtClean="0">
                  <a:solidFill>
                    <a:srgbClr val="000000"/>
                  </a:solidFill>
                </a:rPr>
                <a:t>at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28" name="Text Box 180"/>
            <p:cNvSpPr txBox="1">
              <a:spLocks noChangeArrowheads="1"/>
            </p:cNvSpPr>
            <p:nvPr/>
          </p:nvSpPr>
          <p:spPr bwMode="auto">
            <a:xfrm>
              <a:off x="1676400" y="8686800"/>
              <a:ext cx="6858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000"/>
                <a:t>m_stat</a:t>
              </a:r>
            </a:p>
          </p:txBody>
        </p:sp>
        <p:grpSp>
          <p:nvGrpSpPr>
            <p:cNvPr id="2129" name="Group 236"/>
            <p:cNvGrpSpPr>
              <a:grpSpLocks/>
            </p:cNvGrpSpPr>
            <p:nvPr/>
          </p:nvGrpSpPr>
          <p:grpSpPr bwMode="auto">
            <a:xfrm>
              <a:off x="2667000" y="8839200"/>
              <a:ext cx="152400" cy="152400"/>
              <a:chOff x="240" y="4176"/>
              <a:chExt cx="192" cy="192"/>
            </a:xfrm>
          </p:grpSpPr>
          <p:sp>
            <p:nvSpPr>
              <p:cNvPr id="2131" name="Oval 23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2" name="Rectangle 23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30" name="Line 229"/>
            <p:cNvSpPr>
              <a:spLocks noChangeShapeType="1"/>
            </p:cNvSpPr>
            <p:nvPr/>
          </p:nvSpPr>
          <p:spPr bwMode="auto">
            <a:xfrm rot="16200000" flipV="1">
              <a:off x="2019300" y="8191500"/>
              <a:ext cx="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6241</TotalTime>
  <Words>59</Words>
  <Application>Microsoft Macintosh PowerPoint</Application>
  <PresentationFormat>Custom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177</cp:revision>
  <cp:lastPrinted>2014-06-20T00:42:40Z</cp:lastPrinted>
  <dcterms:created xsi:type="dcterms:W3CDTF">2001-12-20T15:11:49Z</dcterms:created>
  <dcterms:modified xsi:type="dcterms:W3CDTF">2014-11-15T02:41:02Z</dcterms:modified>
</cp:coreProperties>
</file>