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972800" cy="18288000"/>
  <p:notesSz cx="6858000" cy="9144000"/>
  <p:defaultTextStyle>
    <a:defPPr>
      <a:defRPr lang="en-US"/>
    </a:defPPr>
    <a:lvl1pPr algn="l" defTabSz="1671638" rtl="0" fontAlgn="base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835025" indent="-377825" algn="l" defTabSz="1671638" rtl="0" fontAlgn="base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1671638" indent="-757238" algn="l" defTabSz="1671638" rtl="0" fontAlgn="base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2506663" indent="-1135063" algn="l" defTabSz="1671638" rtl="0" fontAlgn="base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3343275" indent="-1514475" algn="l" defTabSz="1671638" rtl="0" fontAlgn="base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33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33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33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33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80" y="3336"/>
      </p:cViewPr>
      <p:guideLst>
        <p:guide orient="horz" pos="5760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81135"/>
            <a:ext cx="932688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10363200"/>
            <a:ext cx="768096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3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7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507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343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179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015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851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687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C83CCE-0639-1146-9B31-B2193809D4A1}" type="datetimeFigureOut">
              <a:rPr lang="en-US"/>
              <a:pPr/>
              <a:t>6/16/14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4C4DD4-D7B0-3640-9976-075B812F49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9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0CAB9D-453B-B340-BE57-57F7D9DC48A0}" type="datetimeFigureOut">
              <a:rPr lang="en-US"/>
              <a:pPr/>
              <a:t>6/16/14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BC9B20-262E-0344-B29D-330D86DB69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2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45956" y="1951569"/>
            <a:ext cx="2962274" cy="416136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9130" y="1951569"/>
            <a:ext cx="8703946" cy="41613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17D297-3172-714B-A96A-D986662958C1}" type="datetimeFigureOut">
              <a:rPr lang="en-US"/>
              <a:pPr/>
              <a:t>6/16/14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11BE14-BDC6-0243-A1F5-568656D897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5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1DC471-2592-D444-8945-A6F66013662F}" type="datetimeFigureOut">
              <a:rPr lang="en-US"/>
              <a:pPr/>
              <a:t>6/16/14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70271B-B6FA-9946-9EA0-FEFE74F320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38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11751735"/>
            <a:ext cx="9326880" cy="3632200"/>
          </a:xfrm>
        </p:spPr>
        <p:txBody>
          <a:bodyPr anchor="t"/>
          <a:lstStyle>
            <a:lvl1pPr algn="l">
              <a:defRPr sz="7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7751236"/>
            <a:ext cx="9326880" cy="4000499"/>
          </a:xfrm>
        </p:spPr>
        <p:txBody>
          <a:bodyPr anchor="b"/>
          <a:lstStyle>
            <a:lvl1pPr marL="0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1pPr>
            <a:lvl2pPr marL="83599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2pPr>
            <a:lvl3pPr marL="167198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507971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4pPr>
            <a:lvl5pPr marL="3343961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5pPr>
            <a:lvl6pPr marL="4179951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6pPr>
            <a:lvl7pPr marL="5015941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7pPr>
            <a:lvl8pPr marL="5851931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8pPr>
            <a:lvl9pPr marL="6687922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E11D22-2B93-C64E-B95A-DC9A1381D8F4}" type="datetimeFigureOut">
              <a:rPr lang="en-US"/>
              <a:pPr/>
              <a:t>6/16/14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78CD2-FF7B-A243-869F-51C4E9DD9C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9131" y="11379201"/>
            <a:ext cx="5833110" cy="32186035"/>
          </a:xfrm>
        </p:spPr>
        <p:txBody>
          <a:bodyPr/>
          <a:lstStyle>
            <a:lvl1pPr>
              <a:defRPr sz="5100"/>
            </a:lvl1pPr>
            <a:lvl2pPr>
              <a:defRPr sz="4400"/>
            </a:lvl2pPr>
            <a:lvl3pPr>
              <a:defRPr sz="37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5121" y="11379201"/>
            <a:ext cx="5833110" cy="32186035"/>
          </a:xfrm>
        </p:spPr>
        <p:txBody>
          <a:bodyPr/>
          <a:lstStyle>
            <a:lvl1pPr>
              <a:defRPr sz="5100"/>
            </a:lvl1pPr>
            <a:lvl2pPr>
              <a:defRPr sz="4400"/>
            </a:lvl2pPr>
            <a:lvl3pPr>
              <a:defRPr sz="37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62C65D-F415-BE48-9A15-85F9696A5F86}" type="datetimeFigureOut">
              <a:rPr lang="en-US"/>
              <a:pPr/>
              <a:t>6/16/14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6A349C-7F9D-B14E-8BCE-1A836D04DB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0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732368"/>
            <a:ext cx="987552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4093635"/>
            <a:ext cx="4848226" cy="1706032"/>
          </a:xfrm>
        </p:spPr>
        <p:txBody>
          <a:bodyPr anchor="b"/>
          <a:lstStyle>
            <a:lvl1pPr marL="0" indent="0">
              <a:buNone/>
              <a:defRPr sz="4400" b="1"/>
            </a:lvl1pPr>
            <a:lvl2pPr marL="835990" indent="0">
              <a:buNone/>
              <a:defRPr sz="3700" b="1"/>
            </a:lvl2pPr>
            <a:lvl3pPr marL="1671980" indent="0">
              <a:buNone/>
              <a:defRPr sz="3300" b="1"/>
            </a:lvl3pPr>
            <a:lvl4pPr marL="2507971" indent="0">
              <a:buNone/>
              <a:defRPr sz="2900" b="1"/>
            </a:lvl4pPr>
            <a:lvl5pPr marL="3343961" indent="0">
              <a:buNone/>
              <a:defRPr sz="2900" b="1"/>
            </a:lvl5pPr>
            <a:lvl6pPr marL="4179951" indent="0">
              <a:buNone/>
              <a:defRPr sz="2900" b="1"/>
            </a:lvl6pPr>
            <a:lvl7pPr marL="5015941" indent="0">
              <a:buNone/>
              <a:defRPr sz="2900" b="1"/>
            </a:lvl7pPr>
            <a:lvl8pPr marL="5851931" indent="0">
              <a:buNone/>
              <a:defRPr sz="2900" b="1"/>
            </a:lvl8pPr>
            <a:lvl9pPr marL="6687922" indent="0">
              <a:buNone/>
              <a:defRPr sz="2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5799667"/>
            <a:ext cx="4848226" cy="10536768"/>
          </a:xfrm>
        </p:spPr>
        <p:txBody>
          <a:bodyPr/>
          <a:lstStyle>
            <a:lvl1pPr>
              <a:defRPr sz="4400"/>
            </a:lvl1pPr>
            <a:lvl2pPr>
              <a:defRPr sz="3700"/>
            </a:lvl2pPr>
            <a:lvl3pPr>
              <a:defRPr sz="33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1" y="4093635"/>
            <a:ext cx="4850130" cy="1706032"/>
          </a:xfrm>
        </p:spPr>
        <p:txBody>
          <a:bodyPr anchor="b"/>
          <a:lstStyle>
            <a:lvl1pPr marL="0" indent="0">
              <a:buNone/>
              <a:defRPr sz="4400" b="1"/>
            </a:lvl1pPr>
            <a:lvl2pPr marL="835990" indent="0">
              <a:buNone/>
              <a:defRPr sz="3700" b="1"/>
            </a:lvl2pPr>
            <a:lvl3pPr marL="1671980" indent="0">
              <a:buNone/>
              <a:defRPr sz="3300" b="1"/>
            </a:lvl3pPr>
            <a:lvl4pPr marL="2507971" indent="0">
              <a:buNone/>
              <a:defRPr sz="2900" b="1"/>
            </a:lvl4pPr>
            <a:lvl5pPr marL="3343961" indent="0">
              <a:buNone/>
              <a:defRPr sz="2900" b="1"/>
            </a:lvl5pPr>
            <a:lvl6pPr marL="4179951" indent="0">
              <a:buNone/>
              <a:defRPr sz="2900" b="1"/>
            </a:lvl6pPr>
            <a:lvl7pPr marL="5015941" indent="0">
              <a:buNone/>
              <a:defRPr sz="2900" b="1"/>
            </a:lvl7pPr>
            <a:lvl8pPr marL="5851931" indent="0">
              <a:buNone/>
              <a:defRPr sz="2900" b="1"/>
            </a:lvl8pPr>
            <a:lvl9pPr marL="6687922" indent="0">
              <a:buNone/>
              <a:defRPr sz="2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1" y="5799667"/>
            <a:ext cx="4850130" cy="10536768"/>
          </a:xfrm>
        </p:spPr>
        <p:txBody>
          <a:bodyPr/>
          <a:lstStyle>
            <a:lvl1pPr>
              <a:defRPr sz="4400"/>
            </a:lvl1pPr>
            <a:lvl2pPr>
              <a:defRPr sz="3700"/>
            </a:lvl2pPr>
            <a:lvl3pPr>
              <a:defRPr sz="33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27B865-FAB4-B848-8E7E-72D42CFE35F5}" type="datetimeFigureOut">
              <a:rPr lang="en-US"/>
              <a:pPr/>
              <a:t>6/16/14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C2C7A2-449D-934F-890D-DBAF797300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5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A50034-54D4-A44B-8A45-D8E3931B7AA8}" type="datetimeFigureOut">
              <a:rPr lang="en-US"/>
              <a:pPr/>
              <a:t>6/16/14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B29786-08B4-E149-96A2-8D4CBC2640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72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5650D9-FF0D-7D48-9282-2FA538616597}" type="datetimeFigureOut">
              <a:rPr lang="en-US"/>
              <a:pPr/>
              <a:t>6/16/14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312265-935E-5048-9306-DF3F36717D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04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728133"/>
            <a:ext cx="3609976" cy="3098800"/>
          </a:xfrm>
        </p:spPr>
        <p:txBody>
          <a:bodyPr anchor="b"/>
          <a:lstStyle>
            <a:lvl1pPr algn="l">
              <a:defRPr sz="3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728135"/>
            <a:ext cx="6134100" cy="15608301"/>
          </a:xfrm>
        </p:spPr>
        <p:txBody>
          <a:bodyPr/>
          <a:lstStyle>
            <a:lvl1pPr>
              <a:defRPr sz="5900"/>
            </a:lvl1pPr>
            <a:lvl2pPr>
              <a:defRPr sz="5100"/>
            </a:lvl2pPr>
            <a:lvl3pPr>
              <a:defRPr sz="44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" y="3826935"/>
            <a:ext cx="3609976" cy="12509501"/>
          </a:xfrm>
        </p:spPr>
        <p:txBody>
          <a:bodyPr/>
          <a:lstStyle>
            <a:lvl1pPr marL="0" indent="0">
              <a:buNone/>
              <a:defRPr sz="2600"/>
            </a:lvl1pPr>
            <a:lvl2pPr marL="835990" indent="0">
              <a:buNone/>
              <a:defRPr sz="2200"/>
            </a:lvl2pPr>
            <a:lvl3pPr marL="1671980" indent="0">
              <a:buNone/>
              <a:defRPr sz="1800"/>
            </a:lvl3pPr>
            <a:lvl4pPr marL="2507971" indent="0">
              <a:buNone/>
              <a:defRPr sz="1600"/>
            </a:lvl4pPr>
            <a:lvl5pPr marL="3343961" indent="0">
              <a:buNone/>
              <a:defRPr sz="1600"/>
            </a:lvl5pPr>
            <a:lvl6pPr marL="4179951" indent="0">
              <a:buNone/>
              <a:defRPr sz="1600"/>
            </a:lvl6pPr>
            <a:lvl7pPr marL="5015941" indent="0">
              <a:buNone/>
              <a:defRPr sz="1600"/>
            </a:lvl7pPr>
            <a:lvl8pPr marL="5851931" indent="0">
              <a:buNone/>
              <a:defRPr sz="1600"/>
            </a:lvl8pPr>
            <a:lvl9pPr marL="6687922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E956B9-DE2B-4E4F-91FB-E5D5AE0782BA}" type="datetimeFigureOut">
              <a:rPr lang="en-US"/>
              <a:pPr/>
              <a:t>6/16/14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1AFD55-2726-9840-9F4B-9F418BC7ED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1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12801600"/>
            <a:ext cx="6583680" cy="1511301"/>
          </a:xfrm>
        </p:spPr>
        <p:txBody>
          <a:bodyPr anchor="b"/>
          <a:lstStyle>
            <a:lvl1pPr algn="l">
              <a:defRPr sz="3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1634067"/>
            <a:ext cx="6583680" cy="10972800"/>
          </a:xfrm>
        </p:spPr>
        <p:txBody>
          <a:bodyPr rtlCol="0">
            <a:normAutofit/>
          </a:bodyPr>
          <a:lstStyle>
            <a:lvl1pPr marL="0" indent="0">
              <a:buNone/>
              <a:defRPr sz="5900"/>
            </a:lvl1pPr>
            <a:lvl2pPr marL="835990" indent="0">
              <a:buNone/>
              <a:defRPr sz="5100"/>
            </a:lvl2pPr>
            <a:lvl3pPr marL="1671980" indent="0">
              <a:buNone/>
              <a:defRPr sz="4400"/>
            </a:lvl3pPr>
            <a:lvl4pPr marL="2507971" indent="0">
              <a:buNone/>
              <a:defRPr sz="3700"/>
            </a:lvl4pPr>
            <a:lvl5pPr marL="3343961" indent="0">
              <a:buNone/>
              <a:defRPr sz="3700"/>
            </a:lvl5pPr>
            <a:lvl6pPr marL="4179951" indent="0">
              <a:buNone/>
              <a:defRPr sz="3700"/>
            </a:lvl6pPr>
            <a:lvl7pPr marL="5015941" indent="0">
              <a:buNone/>
              <a:defRPr sz="3700"/>
            </a:lvl7pPr>
            <a:lvl8pPr marL="5851931" indent="0">
              <a:buNone/>
              <a:defRPr sz="3700"/>
            </a:lvl8pPr>
            <a:lvl9pPr marL="6687922" indent="0">
              <a:buNone/>
              <a:defRPr sz="37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14312901"/>
            <a:ext cx="6583680" cy="2146299"/>
          </a:xfrm>
        </p:spPr>
        <p:txBody>
          <a:bodyPr/>
          <a:lstStyle>
            <a:lvl1pPr marL="0" indent="0">
              <a:buNone/>
              <a:defRPr sz="2600"/>
            </a:lvl1pPr>
            <a:lvl2pPr marL="835990" indent="0">
              <a:buNone/>
              <a:defRPr sz="2200"/>
            </a:lvl2pPr>
            <a:lvl3pPr marL="1671980" indent="0">
              <a:buNone/>
              <a:defRPr sz="1800"/>
            </a:lvl3pPr>
            <a:lvl4pPr marL="2507971" indent="0">
              <a:buNone/>
              <a:defRPr sz="1600"/>
            </a:lvl4pPr>
            <a:lvl5pPr marL="3343961" indent="0">
              <a:buNone/>
              <a:defRPr sz="1600"/>
            </a:lvl5pPr>
            <a:lvl6pPr marL="4179951" indent="0">
              <a:buNone/>
              <a:defRPr sz="1600"/>
            </a:lvl6pPr>
            <a:lvl7pPr marL="5015941" indent="0">
              <a:buNone/>
              <a:defRPr sz="1600"/>
            </a:lvl7pPr>
            <a:lvl8pPr marL="5851931" indent="0">
              <a:buNone/>
              <a:defRPr sz="1600"/>
            </a:lvl8pPr>
            <a:lvl9pPr marL="6687922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ADC24D-86A8-B549-AC55-527AE2F1EBBF}" type="datetimeFigureOut">
              <a:rPr lang="en-US"/>
              <a:pPr/>
              <a:t>6/16/14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8F1A24-D51B-C942-8979-C7FFABA01B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9275" y="731838"/>
            <a:ext cx="98742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67198" tIns="83599" rIns="167198" bIns="8359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9275" y="4267200"/>
            <a:ext cx="9874250" cy="1206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67198" tIns="83599" rIns="167198" bIns="835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9275" y="16949738"/>
            <a:ext cx="2559050" cy="974725"/>
          </a:xfrm>
          <a:prstGeom prst="rect">
            <a:avLst/>
          </a:prstGeom>
        </p:spPr>
        <p:txBody>
          <a:bodyPr vert="horz" wrap="square" lIns="167198" tIns="83599" rIns="167198" bIns="83599" numCol="1" anchor="ctr" anchorCtr="0" compatLnSpc="1">
            <a:prstTxWarp prst="textNoShape">
              <a:avLst/>
            </a:prstTxWarp>
          </a:bodyPr>
          <a:lstStyle>
            <a:lvl1pPr>
              <a:defRPr sz="2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0B38811E-F13A-E542-A27F-6F2DDD9CCCF0}" type="datetimeFigureOut">
              <a:rPr lang="en-US"/>
              <a:pPr/>
              <a:t>6/16/14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675" y="16949738"/>
            <a:ext cx="3473450" cy="974725"/>
          </a:xfrm>
          <a:prstGeom prst="rect">
            <a:avLst/>
          </a:prstGeom>
        </p:spPr>
        <p:txBody>
          <a:bodyPr vert="horz" lIns="167198" tIns="83599" rIns="167198" bIns="83599" rtlCol="0" anchor="ctr"/>
          <a:lstStyle>
            <a:lvl1pPr algn="ctr" defTabSz="1671980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4475" y="16949738"/>
            <a:ext cx="2559050" cy="974725"/>
          </a:xfrm>
          <a:prstGeom prst="rect">
            <a:avLst/>
          </a:prstGeom>
        </p:spPr>
        <p:txBody>
          <a:bodyPr vert="horz" wrap="square" lIns="167198" tIns="83599" rIns="167198" bIns="83599" numCol="1" anchor="ctr" anchorCtr="0" compatLnSpc="1">
            <a:prstTxWarp prst="textNoShape">
              <a:avLst/>
            </a:prstTxWarp>
          </a:bodyPr>
          <a:lstStyle>
            <a:lvl1pPr algn="r">
              <a:defRPr sz="2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C46737BA-D17A-AB46-91F1-3D643EB49EB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71638" rtl="0" eaLnBrk="0" fontAlgn="base" hangingPunct="0">
        <a:spcBef>
          <a:spcPct val="0"/>
        </a:spcBef>
        <a:spcAft>
          <a:spcPct val="0"/>
        </a:spcAft>
        <a:defRPr sz="80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defTabSz="1671638" rtl="0" eaLnBrk="0" fontAlgn="base" hangingPunct="0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defTabSz="1671638" rtl="0" eaLnBrk="0" fontAlgn="base" hangingPunct="0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defTabSz="1671638" rtl="0" eaLnBrk="0" fontAlgn="base" hangingPunct="0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defTabSz="1671638" rtl="0" eaLnBrk="0" fontAlgn="base" hangingPunct="0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defTabSz="1671638" rtl="0" fontAlgn="base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Calibri" pitchFamily="34" charset="0"/>
        </a:defRPr>
      </a:lvl6pPr>
      <a:lvl7pPr marL="914400" algn="ctr" defTabSz="1671638" rtl="0" fontAlgn="base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Calibri" pitchFamily="34" charset="0"/>
        </a:defRPr>
      </a:lvl7pPr>
      <a:lvl8pPr marL="1371600" algn="ctr" defTabSz="1671638" rtl="0" fontAlgn="base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Calibri" pitchFamily="34" charset="0"/>
        </a:defRPr>
      </a:lvl8pPr>
      <a:lvl9pPr marL="1828800" algn="ctr" defTabSz="1671638" rtl="0" fontAlgn="base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Calibri" pitchFamily="34" charset="0"/>
        </a:defRPr>
      </a:lvl9pPr>
    </p:titleStyle>
    <p:bodyStyle>
      <a:lvl1pPr marL="625475" indent="-625475" algn="l" defTabSz="167163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9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1357313" indent="-522288" algn="l" defTabSz="167163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51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2089150" indent="-417513" algn="l" defTabSz="167163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2925763" indent="-417513" algn="l" defTabSz="167163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7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3760788" indent="-417513" algn="l" defTabSz="1671638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37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4597946" indent="-417995" algn="l" defTabSz="1671980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433936" indent="-417995" algn="l" defTabSz="1671980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269927" indent="-417995" algn="l" defTabSz="1671980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105917" indent="-417995" algn="l" defTabSz="1671980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71980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35990" algn="l" defTabSz="1671980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671980" algn="l" defTabSz="1671980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507971" algn="l" defTabSz="1671980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4pPr>
      <a:lvl5pPr marL="3343961" algn="l" defTabSz="1671980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5pPr>
      <a:lvl6pPr marL="4179951" algn="l" defTabSz="1671980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6pPr>
      <a:lvl7pPr marL="5015941" algn="l" defTabSz="1671980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7pPr>
      <a:lvl8pPr marL="5851931" algn="l" defTabSz="1671980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8pPr>
      <a:lvl9pPr marL="6687922" algn="l" defTabSz="1671980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78"/>
          <p:cNvGrpSpPr>
            <a:grpSpLocks/>
          </p:cNvGrpSpPr>
          <p:nvPr/>
        </p:nvGrpSpPr>
        <p:grpSpPr bwMode="auto">
          <a:xfrm>
            <a:off x="7694613" y="11049000"/>
            <a:ext cx="1587" cy="4953000"/>
            <a:chOff x="3456" y="9840"/>
            <a:chExt cx="864" cy="240"/>
          </a:xfrm>
        </p:grpSpPr>
        <p:sp>
          <p:nvSpPr>
            <p:cNvPr id="2246" name="Line 274"/>
            <p:cNvSpPr>
              <a:spLocks noChangeShapeType="1"/>
            </p:cNvSpPr>
            <p:nvPr/>
          </p:nvSpPr>
          <p:spPr bwMode="auto">
            <a:xfrm flipV="1">
              <a:off x="3744" y="9840"/>
              <a:ext cx="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7" name="Line 275"/>
            <p:cNvSpPr>
              <a:spLocks noChangeShapeType="1"/>
            </p:cNvSpPr>
            <p:nvPr/>
          </p:nvSpPr>
          <p:spPr bwMode="auto">
            <a:xfrm flipV="1">
              <a:off x="4032" y="9840"/>
              <a:ext cx="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8" name="Line 276"/>
            <p:cNvSpPr>
              <a:spLocks noChangeShapeType="1"/>
            </p:cNvSpPr>
            <p:nvPr/>
          </p:nvSpPr>
          <p:spPr bwMode="auto">
            <a:xfrm flipV="1">
              <a:off x="4320" y="9840"/>
              <a:ext cx="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9" name="Line 277"/>
            <p:cNvSpPr>
              <a:spLocks noChangeShapeType="1"/>
            </p:cNvSpPr>
            <p:nvPr/>
          </p:nvSpPr>
          <p:spPr bwMode="auto">
            <a:xfrm flipV="1">
              <a:off x="3456" y="9840"/>
              <a:ext cx="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1" name="Text Box 299"/>
          <p:cNvSpPr txBox="1">
            <a:spLocks noChangeArrowheads="1"/>
          </p:cNvSpPr>
          <p:nvPr/>
        </p:nvSpPr>
        <p:spPr bwMode="auto">
          <a:xfrm>
            <a:off x="7620000" y="15224125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3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defTabSz="914400" eaLnBrk="1" hangingPunct="1"/>
            <a:r>
              <a:rPr lang="en-US" sz="1000">
                <a:solidFill>
                  <a:srgbClr val="000000"/>
                </a:solidFill>
                <a:latin typeface="Helvetica" charset="0"/>
              </a:rPr>
              <a:t>d_srcB</a:t>
            </a:r>
          </a:p>
        </p:txBody>
      </p:sp>
      <p:grpSp>
        <p:nvGrpSpPr>
          <p:cNvPr id="2052" name="Group 278"/>
          <p:cNvGrpSpPr>
            <a:grpSpLocks/>
          </p:cNvGrpSpPr>
          <p:nvPr/>
        </p:nvGrpSpPr>
        <p:grpSpPr bwMode="auto">
          <a:xfrm>
            <a:off x="6324600" y="11049000"/>
            <a:ext cx="1588" cy="4953000"/>
            <a:chOff x="3456" y="9840"/>
            <a:chExt cx="864" cy="240"/>
          </a:xfrm>
        </p:grpSpPr>
        <p:sp>
          <p:nvSpPr>
            <p:cNvPr id="2242" name="Line 274"/>
            <p:cNvSpPr>
              <a:spLocks noChangeShapeType="1"/>
            </p:cNvSpPr>
            <p:nvPr/>
          </p:nvSpPr>
          <p:spPr bwMode="auto">
            <a:xfrm flipV="1">
              <a:off x="3744" y="9840"/>
              <a:ext cx="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3" name="Line 275"/>
            <p:cNvSpPr>
              <a:spLocks noChangeShapeType="1"/>
            </p:cNvSpPr>
            <p:nvPr/>
          </p:nvSpPr>
          <p:spPr bwMode="auto">
            <a:xfrm flipV="1">
              <a:off x="4032" y="9840"/>
              <a:ext cx="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4" name="Line 276"/>
            <p:cNvSpPr>
              <a:spLocks noChangeShapeType="1"/>
            </p:cNvSpPr>
            <p:nvPr/>
          </p:nvSpPr>
          <p:spPr bwMode="auto">
            <a:xfrm flipV="1">
              <a:off x="4320" y="9840"/>
              <a:ext cx="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5" name="Line 277"/>
            <p:cNvSpPr>
              <a:spLocks noChangeShapeType="1"/>
            </p:cNvSpPr>
            <p:nvPr/>
          </p:nvSpPr>
          <p:spPr bwMode="auto">
            <a:xfrm flipV="1">
              <a:off x="3456" y="9840"/>
              <a:ext cx="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3" name="Group 278"/>
          <p:cNvGrpSpPr>
            <a:grpSpLocks/>
          </p:cNvGrpSpPr>
          <p:nvPr/>
        </p:nvGrpSpPr>
        <p:grpSpPr bwMode="auto">
          <a:xfrm>
            <a:off x="6780213" y="11049000"/>
            <a:ext cx="1587" cy="4953000"/>
            <a:chOff x="3456" y="9840"/>
            <a:chExt cx="864" cy="240"/>
          </a:xfrm>
        </p:grpSpPr>
        <p:sp>
          <p:nvSpPr>
            <p:cNvPr id="2238" name="Line 274"/>
            <p:cNvSpPr>
              <a:spLocks noChangeShapeType="1"/>
            </p:cNvSpPr>
            <p:nvPr/>
          </p:nvSpPr>
          <p:spPr bwMode="auto">
            <a:xfrm flipV="1">
              <a:off x="3744" y="9840"/>
              <a:ext cx="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9" name="Line 275"/>
            <p:cNvSpPr>
              <a:spLocks noChangeShapeType="1"/>
            </p:cNvSpPr>
            <p:nvPr/>
          </p:nvSpPr>
          <p:spPr bwMode="auto">
            <a:xfrm flipV="1">
              <a:off x="4032" y="9840"/>
              <a:ext cx="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0" name="Line 276"/>
            <p:cNvSpPr>
              <a:spLocks noChangeShapeType="1"/>
            </p:cNvSpPr>
            <p:nvPr/>
          </p:nvSpPr>
          <p:spPr bwMode="auto">
            <a:xfrm flipV="1">
              <a:off x="4320" y="9840"/>
              <a:ext cx="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1" name="Line 277"/>
            <p:cNvSpPr>
              <a:spLocks noChangeShapeType="1"/>
            </p:cNvSpPr>
            <p:nvPr/>
          </p:nvSpPr>
          <p:spPr bwMode="auto">
            <a:xfrm flipV="1">
              <a:off x="3456" y="9840"/>
              <a:ext cx="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4" name="Line 388"/>
          <p:cNvSpPr>
            <a:spLocks noChangeShapeType="1"/>
          </p:cNvSpPr>
          <p:nvPr/>
        </p:nvSpPr>
        <p:spPr bwMode="auto">
          <a:xfrm flipV="1">
            <a:off x="5486400" y="11049000"/>
            <a:ext cx="0" cy="228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" name="Rectangle 158"/>
          <p:cNvSpPr>
            <a:spLocks noChangeArrowheads="1"/>
          </p:cNvSpPr>
          <p:nvPr/>
        </p:nvSpPr>
        <p:spPr bwMode="auto">
          <a:xfrm>
            <a:off x="762000" y="16840200"/>
            <a:ext cx="7391400" cy="381000"/>
          </a:xfrm>
          <a:prstGeom prst="rect">
            <a:avLst/>
          </a:prstGeom>
          <a:solidFill>
            <a:srgbClr val="4D4D4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/>
            <a:r>
              <a:rPr lang="en-US" sz="1400" b="1">
                <a:solidFill>
                  <a:srgbClr val="FFFFFF"/>
                </a:solidFill>
                <a:latin typeface="Helvetica" charset="0"/>
              </a:rPr>
              <a:t>D</a:t>
            </a:r>
          </a:p>
        </p:txBody>
      </p:sp>
      <p:sp>
        <p:nvSpPr>
          <p:cNvPr id="2056" name="Rectangle 31"/>
          <p:cNvSpPr>
            <a:spLocks noChangeArrowheads="1"/>
          </p:cNvSpPr>
          <p:nvPr/>
        </p:nvSpPr>
        <p:spPr bwMode="auto">
          <a:xfrm>
            <a:off x="3124200" y="16840200"/>
            <a:ext cx="457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 defTabSz="914400"/>
            <a:r>
              <a:rPr lang="en-US" sz="1200">
                <a:solidFill>
                  <a:srgbClr val="000000"/>
                </a:solidFill>
                <a:latin typeface="Helvetica" charset="0"/>
              </a:rPr>
              <a:t>rB</a:t>
            </a:r>
          </a:p>
        </p:txBody>
      </p:sp>
      <p:sp>
        <p:nvSpPr>
          <p:cNvPr id="2057" name="Line 74"/>
          <p:cNvSpPr>
            <a:spLocks noChangeShapeType="1"/>
          </p:cNvSpPr>
          <p:nvPr/>
        </p:nvSpPr>
        <p:spPr bwMode="auto">
          <a:xfrm flipH="1" flipV="1">
            <a:off x="1981200" y="11049000"/>
            <a:ext cx="0" cy="5334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58" name="Group 141"/>
          <p:cNvGrpSpPr>
            <a:grpSpLocks/>
          </p:cNvGrpSpPr>
          <p:nvPr/>
        </p:nvGrpSpPr>
        <p:grpSpPr bwMode="auto">
          <a:xfrm>
            <a:off x="7620000" y="15392400"/>
            <a:ext cx="152400" cy="152400"/>
            <a:chOff x="240" y="4176"/>
            <a:chExt cx="192" cy="192"/>
          </a:xfrm>
        </p:grpSpPr>
        <p:sp>
          <p:nvSpPr>
            <p:cNvPr id="2236" name="Oval 142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/>
              <a:endParaRPr lang="en-US" sz="1400">
                <a:solidFill>
                  <a:srgbClr val="000000"/>
                </a:solidFill>
                <a:latin typeface="Helvetica" charset="0"/>
              </a:endParaRPr>
            </a:p>
          </p:txBody>
        </p:sp>
        <p:sp>
          <p:nvSpPr>
            <p:cNvPr id="2237" name="Rectangle 143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defTabSz="914400"/>
              <a:endParaRPr lang="en-US" sz="1400">
                <a:solidFill>
                  <a:srgbClr val="000000"/>
                </a:solidFill>
                <a:latin typeface="Helvetica" charset="0"/>
              </a:endParaRPr>
            </a:p>
          </p:txBody>
        </p:sp>
      </p:grpSp>
      <p:sp>
        <p:nvSpPr>
          <p:cNvPr id="2059" name="Rectangle 159"/>
          <p:cNvSpPr>
            <a:spLocks noChangeArrowheads="1"/>
          </p:cNvSpPr>
          <p:nvPr/>
        </p:nvSpPr>
        <p:spPr bwMode="auto">
          <a:xfrm>
            <a:off x="762000" y="10668000"/>
            <a:ext cx="7391400" cy="381000"/>
          </a:xfrm>
          <a:prstGeom prst="rect">
            <a:avLst/>
          </a:prstGeom>
          <a:solidFill>
            <a:srgbClr val="4D4D4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/>
            <a:r>
              <a:rPr lang="en-US" sz="1400" b="1">
                <a:solidFill>
                  <a:srgbClr val="FFFFFF"/>
                </a:solidFill>
                <a:latin typeface="Helvetica" charset="0"/>
              </a:rPr>
              <a:t>E</a:t>
            </a:r>
          </a:p>
        </p:txBody>
      </p:sp>
      <p:sp>
        <p:nvSpPr>
          <p:cNvPr id="2060" name="Rectangle 25"/>
          <p:cNvSpPr>
            <a:spLocks noChangeArrowheads="1"/>
          </p:cNvSpPr>
          <p:nvPr/>
        </p:nvSpPr>
        <p:spPr bwMode="auto">
          <a:xfrm>
            <a:off x="1752600" y="10668000"/>
            <a:ext cx="457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 defTabSz="914400"/>
            <a:r>
              <a:rPr lang="en-US" sz="1200">
                <a:solidFill>
                  <a:srgbClr val="000000"/>
                </a:solidFill>
                <a:latin typeface="Helvetica" charset="0"/>
              </a:rPr>
              <a:t>icode</a:t>
            </a:r>
          </a:p>
        </p:txBody>
      </p:sp>
      <p:sp>
        <p:nvSpPr>
          <p:cNvPr id="2061" name="Rectangle 26"/>
          <p:cNvSpPr>
            <a:spLocks noChangeArrowheads="1"/>
          </p:cNvSpPr>
          <p:nvPr/>
        </p:nvSpPr>
        <p:spPr bwMode="auto">
          <a:xfrm>
            <a:off x="2209800" y="10668000"/>
            <a:ext cx="457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 defTabSz="914400"/>
            <a:r>
              <a:rPr lang="en-US" sz="1200">
                <a:solidFill>
                  <a:srgbClr val="000000"/>
                </a:solidFill>
                <a:latin typeface="Helvetica" charset="0"/>
              </a:rPr>
              <a:t>ifun</a:t>
            </a:r>
          </a:p>
        </p:txBody>
      </p:sp>
      <p:sp>
        <p:nvSpPr>
          <p:cNvPr id="2062" name="Rectangle 27"/>
          <p:cNvSpPr>
            <a:spLocks noChangeArrowheads="1"/>
          </p:cNvSpPr>
          <p:nvPr/>
        </p:nvSpPr>
        <p:spPr bwMode="auto">
          <a:xfrm>
            <a:off x="3124200" y="10668000"/>
            <a:ext cx="9144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 defTabSz="914400"/>
            <a:r>
              <a:rPr lang="en-US" sz="1200">
                <a:solidFill>
                  <a:srgbClr val="000000"/>
                </a:solidFill>
                <a:latin typeface="Helvetica" charset="0"/>
              </a:rPr>
              <a:t>valC</a:t>
            </a:r>
          </a:p>
        </p:txBody>
      </p:sp>
      <p:sp>
        <p:nvSpPr>
          <p:cNvPr id="2063" name="Rectangle 28"/>
          <p:cNvSpPr>
            <a:spLocks noChangeArrowheads="1"/>
          </p:cNvSpPr>
          <p:nvPr/>
        </p:nvSpPr>
        <p:spPr bwMode="auto">
          <a:xfrm>
            <a:off x="4038600" y="10668000"/>
            <a:ext cx="9144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 defTabSz="914400"/>
            <a:r>
              <a:rPr lang="en-US" sz="1200">
                <a:solidFill>
                  <a:srgbClr val="000000"/>
                </a:solidFill>
                <a:latin typeface="Helvetica" charset="0"/>
              </a:rPr>
              <a:t>valA</a:t>
            </a:r>
          </a:p>
        </p:txBody>
      </p:sp>
      <p:sp>
        <p:nvSpPr>
          <p:cNvPr id="2064" name="Rectangle 29"/>
          <p:cNvSpPr>
            <a:spLocks noChangeArrowheads="1"/>
          </p:cNvSpPr>
          <p:nvPr/>
        </p:nvSpPr>
        <p:spPr bwMode="auto">
          <a:xfrm>
            <a:off x="5181600" y="10668000"/>
            <a:ext cx="9144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 defTabSz="914400"/>
            <a:r>
              <a:rPr lang="en-US" sz="1200">
                <a:solidFill>
                  <a:srgbClr val="000000"/>
                </a:solidFill>
                <a:latin typeface="Helvetica" charset="0"/>
              </a:rPr>
              <a:t>valB</a:t>
            </a:r>
          </a:p>
        </p:txBody>
      </p:sp>
      <p:sp>
        <p:nvSpPr>
          <p:cNvPr id="2065" name="Rectangle 36"/>
          <p:cNvSpPr>
            <a:spLocks noChangeArrowheads="1"/>
          </p:cNvSpPr>
          <p:nvPr/>
        </p:nvSpPr>
        <p:spPr bwMode="auto">
          <a:xfrm>
            <a:off x="6096000" y="10668000"/>
            <a:ext cx="457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 defTabSz="914400"/>
            <a:r>
              <a:rPr lang="en-US" sz="1200">
                <a:solidFill>
                  <a:srgbClr val="000000"/>
                </a:solidFill>
                <a:latin typeface="Helvetica" charset="0"/>
              </a:rPr>
              <a:t>dstE</a:t>
            </a:r>
          </a:p>
        </p:txBody>
      </p:sp>
      <p:sp>
        <p:nvSpPr>
          <p:cNvPr id="2066" name="Rectangle 37"/>
          <p:cNvSpPr>
            <a:spLocks noChangeArrowheads="1"/>
          </p:cNvSpPr>
          <p:nvPr/>
        </p:nvSpPr>
        <p:spPr bwMode="auto">
          <a:xfrm>
            <a:off x="6553200" y="10668000"/>
            <a:ext cx="457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 defTabSz="914400"/>
            <a:r>
              <a:rPr lang="en-US" sz="1200">
                <a:solidFill>
                  <a:srgbClr val="000000"/>
                </a:solidFill>
                <a:latin typeface="Helvetica" charset="0"/>
              </a:rPr>
              <a:t>dstM</a:t>
            </a:r>
          </a:p>
        </p:txBody>
      </p:sp>
      <p:sp>
        <p:nvSpPr>
          <p:cNvPr id="2067" name="Rectangle 34"/>
          <p:cNvSpPr>
            <a:spLocks noChangeArrowheads="1"/>
          </p:cNvSpPr>
          <p:nvPr/>
        </p:nvSpPr>
        <p:spPr bwMode="auto">
          <a:xfrm>
            <a:off x="7010400" y="10668000"/>
            <a:ext cx="457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 defTabSz="914400"/>
            <a:r>
              <a:rPr lang="en-US" sz="1200">
                <a:solidFill>
                  <a:srgbClr val="000000"/>
                </a:solidFill>
                <a:latin typeface="Helvetica" charset="0"/>
              </a:rPr>
              <a:t>srcA</a:t>
            </a:r>
          </a:p>
        </p:txBody>
      </p:sp>
      <p:sp>
        <p:nvSpPr>
          <p:cNvPr id="2068" name="Rectangle 35"/>
          <p:cNvSpPr>
            <a:spLocks noChangeArrowheads="1"/>
          </p:cNvSpPr>
          <p:nvPr/>
        </p:nvSpPr>
        <p:spPr bwMode="auto">
          <a:xfrm>
            <a:off x="7467600" y="10668000"/>
            <a:ext cx="457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 defTabSz="914400"/>
            <a:r>
              <a:rPr lang="en-US" sz="1200">
                <a:solidFill>
                  <a:srgbClr val="000000"/>
                </a:solidFill>
                <a:latin typeface="Helvetica" charset="0"/>
              </a:rPr>
              <a:t>srcB</a:t>
            </a:r>
          </a:p>
        </p:txBody>
      </p:sp>
      <p:sp>
        <p:nvSpPr>
          <p:cNvPr id="2069" name="Rectangle 32"/>
          <p:cNvSpPr>
            <a:spLocks noChangeArrowheads="1"/>
          </p:cNvSpPr>
          <p:nvPr/>
        </p:nvSpPr>
        <p:spPr bwMode="auto">
          <a:xfrm>
            <a:off x="3581400" y="16840200"/>
            <a:ext cx="9144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 defTabSz="914400"/>
            <a:r>
              <a:rPr lang="en-US" sz="1200">
                <a:solidFill>
                  <a:srgbClr val="000000"/>
                </a:solidFill>
                <a:latin typeface="Helvetica" charset="0"/>
              </a:rPr>
              <a:t>valC</a:t>
            </a:r>
          </a:p>
        </p:txBody>
      </p:sp>
      <p:sp>
        <p:nvSpPr>
          <p:cNvPr id="2070" name="Rectangle 33"/>
          <p:cNvSpPr>
            <a:spLocks noChangeArrowheads="1"/>
          </p:cNvSpPr>
          <p:nvPr/>
        </p:nvSpPr>
        <p:spPr bwMode="auto">
          <a:xfrm>
            <a:off x="4495800" y="16840200"/>
            <a:ext cx="9144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 defTabSz="914400"/>
            <a:r>
              <a:rPr lang="en-US" sz="1200">
                <a:solidFill>
                  <a:srgbClr val="000000"/>
                </a:solidFill>
                <a:latin typeface="Helvetica" charset="0"/>
              </a:rPr>
              <a:t>valP</a:t>
            </a:r>
          </a:p>
        </p:txBody>
      </p:sp>
      <p:sp>
        <p:nvSpPr>
          <p:cNvPr id="2071" name="Rectangle 6"/>
          <p:cNvSpPr>
            <a:spLocks noChangeArrowheads="1"/>
          </p:cNvSpPr>
          <p:nvPr/>
        </p:nvSpPr>
        <p:spPr bwMode="auto">
          <a:xfrm>
            <a:off x="1752600" y="16840200"/>
            <a:ext cx="457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 defTabSz="914400"/>
            <a:r>
              <a:rPr lang="en-US" sz="1200">
                <a:solidFill>
                  <a:srgbClr val="000000"/>
                </a:solidFill>
                <a:latin typeface="Helvetica" charset="0"/>
              </a:rPr>
              <a:t>icode</a:t>
            </a:r>
          </a:p>
        </p:txBody>
      </p:sp>
      <p:sp>
        <p:nvSpPr>
          <p:cNvPr id="2072" name="Rectangle 7"/>
          <p:cNvSpPr>
            <a:spLocks noChangeArrowheads="1"/>
          </p:cNvSpPr>
          <p:nvPr/>
        </p:nvSpPr>
        <p:spPr bwMode="auto">
          <a:xfrm>
            <a:off x="2209800" y="16840200"/>
            <a:ext cx="457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 defTabSz="914400"/>
            <a:r>
              <a:rPr lang="en-US" sz="1200">
                <a:solidFill>
                  <a:srgbClr val="000000"/>
                </a:solidFill>
                <a:latin typeface="Helvetica" charset="0"/>
              </a:rPr>
              <a:t>ifun</a:t>
            </a:r>
          </a:p>
        </p:txBody>
      </p:sp>
      <p:sp>
        <p:nvSpPr>
          <p:cNvPr id="2073" name="Rectangle 30"/>
          <p:cNvSpPr>
            <a:spLocks noChangeArrowheads="1"/>
          </p:cNvSpPr>
          <p:nvPr/>
        </p:nvSpPr>
        <p:spPr bwMode="auto">
          <a:xfrm>
            <a:off x="2667000" y="16840200"/>
            <a:ext cx="457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 defTabSz="914400"/>
            <a:r>
              <a:rPr lang="en-US" sz="1200">
                <a:solidFill>
                  <a:srgbClr val="000000"/>
                </a:solidFill>
                <a:latin typeface="Helvetica" charset="0"/>
              </a:rPr>
              <a:t>rA</a:t>
            </a:r>
          </a:p>
        </p:txBody>
      </p:sp>
      <p:sp>
        <p:nvSpPr>
          <p:cNvPr id="2074" name="Line 222"/>
          <p:cNvSpPr>
            <a:spLocks noChangeShapeType="1"/>
          </p:cNvSpPr>
          <p:nvPr/>
        </p:nvSpPr>
        <p:spPr bwMode="auto">
          <a:xfrm flipV="1">
            <a:off x="2438400" y="11049000"/>
            <a:ext cx="0" cy="5788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75" name="Group 386"/>
          <p:cNvGrpSpPr>
            <a:grpSpLocks/>
          </p:cNvGrpSpPr>
          <p:nvPr/>
        </p:nvGrpSpPr>
        <p:grpSpPr bwMode="auto">
          <a:xfrm>
            <a:off x="4648200" y="14012863"/>
            <a:ext cx="1600200" cy="1235075"/>
            <a:chOff x="2352" y="8827"/>
            <a:chExt cx="1008" cy="778"/>
          </a:xfrm>
        </p:grpSpPr>
        <p:sp>
          <p:nvSpPr>
            <p:cNvPr id="905" name="Rectangle 228"/>
            <p:cNvSpPr>
              <a:spLocks noChangeArrowheads="1"/>
            </p:cNvSpPr>
            <p:nvPr/>
          </p:nvSpPr>
          <p:spPr bwMode="auto">
            <a:xfrm>
              <a:off x="2352" y="8837"/>
              <a:ext cx="960" cy="72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4400">
                <a:defRPr/>
              </a:pPr>
              <a:r>
                <a:rPr lang="en-US" sz="1400">
                  <a:solidFill>
                    <a:srgbClr val="000000"/>
                  </a:solidFill>
                  <a:latin typeface="Helvetica" pitchFamily="34" charset="0"/>
                  <a:ea typeface="+mn-ea"/>
                  <a:cs typeface="+mn-cs"/>
                </a:rPr>
                <a:t>Register</a:t>
              </a:r>
            </a:p>
            <a:p>
              <a:pPr algn="ctr" defTabSz="914400">
                <a:defRPr/>
              </a:pPr>
              <a:r>
                <a:rPr lang="en-US" sz="1400">
                  <a:solidFill>
                    <a:srgbClr val="000000"/>
                  </a:solidFill>
                  <a:latin typeface="Helvetica" pitchFamily="34" charset="0"/>
                  <a:ea typeface="+mn-ea"/>
                  <a:cs typeface="+mn-cs"/>
                </a:rPr>
                <a:t>file</a:t>
              </a:r>
            </a:p>
          </p:txBody>
        </p:sp>
        <p:sp>
          <p:nvSpPr>
            <p:cNvPr id="2228" name="Text Box 229"/>
            <p:cNvSpPr txBox="1">
              <a:spLocks noChangeArrowheads="1"/>
            </p:cNvSpPr>
            <p:nvPr/>
          </p:nvSpPr>
          <p:spPr bwMode="auto">
            <a:xfrm>
              <a:off x="2400" y="8827"/>
              <a:ext cx="1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3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3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3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3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3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3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3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3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3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defTabSz="914400" eaLnBrk="1" hangingPunct="1"/>
              <a:r>
                <a:rPr lang="en-US" sz="1000">
                  <a:solidFill>
                    <a:srgbClr val="000000"/>
                  </a:solidFill>
                  <a:latin typeface="Helvetica" charset="0"/>
                </a:rPr>
                <a:t>A</a:t>
              </a:r>
            </a:p>
          </p:txBody>
        </p:sp>
        <p:sp>
          <p:nvSpPr>
            <p:cNvPr id="2229" name="Text Box 230"/>
            <p:cNvSpPr txBox="1">
              <a:spLocks noChangeArrowheads="1"/>
            </p:cNvSpPr>
            <p:nvPr/>
          </p:nvSpPr>
          <p:spPr bwMode="auto">
            <a:xfrm>
              <a:off x="2832" y="8827"/>
              <a:ext cx="1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3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3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3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3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3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3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3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3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3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defTabSz="914400" eaLnBrk="1" hangingPunct="1"/>
              <a:r>
                <a:rPr lang="en-US" sz="1000">
                  <a:solidFill>
                    <a:srgbClr val="000000"/>
                  </a:solidFill>
                  <a:latin typeface="Helvetica" charset="0"/>
                </a:rPr>
                <a:t>B</a:t>
              </a:r>
            </a:p>
          </p:txBody>
        </p:sp>
        <p:sp>
          <p:nvSpPr>
            <p:cNvPr id="2230" name="Text Box 231"/>
            <p:cNvSpPr txBox="1">
              <a:spLocks noChangeArrowheads="1"/>
            </p:cNvSpPr>
            <p:nvPr/>
          </p:nvSpPr>
          <p:spPr bwMode="auto">
            <a:xfrm>
              <a:off x="3168" y="9024"/>
              <a:ext cx="1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3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3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3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3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3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3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3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3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3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defTabSz="914400" eaLnBrk="1" hangingPunct="1"/>
              <a:r>
                <a:rPr lang="en-US" sz="1000">
                  <a:solidFill>
                    <a:srgbClr val="000000"/>
                  </a:solidFill>
                  <a:latin typeface="Helvetica" charset="0"/>
                </a:rPr>
                <a:t>M</a:t>
              </a:r>
            </a:p>
          </p:txBody>
        </p:sp>
        <p:sp>
          <p:nvSpPr>
            <p:cNvPr id="2231" name="Text Box 232"/>
            <p:cNvSpPr txBox="1">
              <a:spLocks noChangeArrowheads="1"/>
            </p:cNvSpPr>
            <p:nvPr/>
          </p:nvSpPr>
          <p:spPr bwMode="auto">
            <a:xfrm>
              <a:off x="3168" y="9312"/>
              <a:ext cx="1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3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3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3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3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3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3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3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3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3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defTabSz="914400" eaLnBrk="1" hangingPunct="1"/>
              <a:r>
                <a:rPr lang="en-US" sz="1000">
                  <a:solidFill>
                    <a:srgbClr val="000000"/>
                  </a:solidFill>
                  <a:latin typeface="Helvetica" charset="0"/>
                </a:rPr>
                <a:t>E</a:t>
              </a:r>
            </a:p>
          </p:txBody>
        </p:sp>
        <p:sp>
          <p:nvSpPr>
            <p:cNvPr id="2232" name="Oval 233"/>
            <p:cNvSpPr>
              <a:spLocks noChangeArrowheads="1"/>
            </p:cNvSpPr>
            <p:nvPr/>
          </p:nvSpPr>
          <p:spPr bwMode="auto">
            <a:xfrm>
              <a:off x="3072" y="9120"/>
              <a:ext cx="288" cy="24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30" tIns="45715" rIns="91430" bIns="45715" anchor="ctr"/>
            <a:lstStyle/>
            <a:p>
              <a:pPr algn="r" defTabSz="914400"/>
              <a:r>
                <a:rPr lang="en-US" sz="900">
                  <a:solidFill>
                    <a:srgbClr val="000000"/>
                  </a:solidFill>
                  <a:latin typeface="Helvetica" charset="0"/>
                </a:rPr>
                <a:t>dstE</a:t>
              </a:r>
            </a:p>
          </p:txBody>
        </p:sp>
        <p:sp>
          <p:nvSpPr>
            <p:cNvPr id="2233" name="Oval 234"/>
            <p:cNvSpPr>
              <a:spLocks noChangeArrowheads="1"/>
            </p:cNvSpPr>
            <p:nvPr/>
          </p:nvSpPr>
          <p:spPr bwMode="auto">
            <a:xfrm>
              <a:off x="3072" y="8832"/>
              <a:ext cx="288" cy="24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30" tIns="45715" rIns="91430" bIns="45715" anchor="ctr"/>
            <a:lstStyle/>
            <a:p>
              <a:pPr algn="r" defTabSz="914400"/>
              <a:r>
                <a:rPr lang="en-US" sz="900">
                  <a:solidFill>
                    <a:srgbClr val="000000"/>
                  </a:solidFill>
                  <a:latin typeface="Helvetica" charset="0"/>
                </a:rPr>
                <a:t>dstM</a:t>
              </a:r>
            </a:p>
          </p:txBody>
        </p:sp>
        <p:sp>
          <p:nvSpPr>
            <p:cNvPr id="2234" name="Oval 235"/>
            <p:cNvSpPr>
              <a:spLocks noChangeArrowheads="1"/>
            </p:cNvSpPr>
            <p:nvPr/>
          </p:nvSpPr>
          <p:spPr bwMode="auto">
            <a:xfrm>
              <a:off x="2640" y="9365"/>
              <a:ext cx="288" cy="24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30" tIns="45715" rIns="91430" bIns="45715" anchor="ctr"/>
            <a:lstStyle/>
            <a:p>
              <a:pPr algn="r" defTabSz="914400"/>
              <a:r>
                <a:rPr lang="en-US" sz="900">
                  <a:solidFill>
                    <a:srgbClr val="000000"/>
                  </a:solidFill>
                  <a:latin typeface="Helvetica" charset="0"/>
                </a:rPr>
                <a:t>srcA</a:t>
              </a:r>
            </a:p>
          </p:txBody>
        </p:sp>
        <p:sp>
          <p:nvSpPr>
            <p:cNvPr id="2235" name="Oval 236"/>
            <p:cNvSpPr>
              <a:spLocks noChangeArrowheads="1"/>
            </p:cNvSpPr>
            <p:nvPr/>
          </p:nvSpPr>
          <p:spPr bwMode="auto">
            <a:xfrm>
              <a:off x="2928" y="9365"/>
              <a:ext cx="288" cy="24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30" tIns="45715" rIns="91430" bIns="45715" anchor="ctr"/>
            <a:lstStyle/>
            <a:p>
              <a:pPr algn="r" defTabSz="914400"/>
              <a:r>
                <a:rPr lang="en-US" sz="900">
                  <a:solidFill>
                    <a:srgbClr val="000000"/>
                  </a:solidFill>
                  <a:latin typeface="Helvetica" charset="0"/>
                </a:rPr>
                <a:t>srcB</a:t>
              </a:r>
            </a:p>
          </p:txBody>
        </p:sp>
      </p:grpSp>
      <p:sp>
        <p:nvSpPr>
          <p:cNvPr id="2076" name="Freeform 242"/>
          <p:cNvSpPr>
            <a:spLocks/>
          </p:cNvSpPr>
          <p:nvPr/>
        </p:nvSpPr>
        <p:spPr bwMode="auto">
          <a:xfrm>
            <a:off x="6172200" y="13030200"/>
            <a:ext cx="3505200" cy="1905000"/>
          </a:xfrm>
          <a:custGeom>
            <a:avLst/>
            <a:gdLst>
              <a:gd name="T0" fmla="*/ 3505200 w 1152"/>
              <a:gd name="T1" fmla="*/ 0 h 2736"/>
              <a:gd name="T2" fmla="*/ 3505200 w 1152"/>
              <a:gd name="T3" fmla="*/ 1905000 h 2736"/>
              <a:gd name="T4" fmla="*/ 0 w 1152"/>
              <a:gd name="T5" fmla="*/ 1905000 h 2736"/>
              <a:gd name="T6" fmla="*/ 0 60000 65536"/>
              <a:gd name="T7" fmla="*/ 0 60000 65536"/>
              <a:gd name="T8" fmla="*/ 0 60000 65536"/>
              <a:gd name="T9" fmla="*/ 0 w 1152"/>
              <a:gd name="T10" fmla="*/ 0 h 2736"/>
              <a:gd name="T11" fmla="*/ 1152 w 1152"/>
              <a:gd name="T12" fmla="*/ 2736 h 27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2736">
                <a:moveTo>
                  <a:pt x="1152" y="0"/>
                </a:moveTo>
                <a:lnTo>
                  <a:pt x="1152" y="2736"/>
                </a:lnTo>
                <a:lnTo>
                  <a:pt x="0" y="2736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defTabSz="914400"/>
            <a:endParaRPr lang="en-US" sz="140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2077" name="Freeform 243"/>
          <p:cNvSpPr>
            <a:spLocks/>
          </p:cNvSpPr>
          <p:nvPr/>
        </p:nvSpPr>
        <p:spPr bwMode="auto">
          <a:xfrm>
            <a:off x="6172200" y="12954000"/>
            <a:ext cx="3200400" cy="1524000"/>
          </a:xfrm>
          <a:custGeom>
            <a:avLst/>
            <a:gdLst>
              <a:gd name="T0" fmla="*/ 3200400 w 1248"/>
              <a:gd name="T1" fmla="*/ 0 h 3936"/>
              <a:gd name="T2" fmla="*/ 3200400 w 1248"/>
              <a:gd name="T3" fmla="*/ 1524000 h 3936"/>
              <a:gd name="T4" fmla="*/ 0 w 1248"/>
              <a:gd name="T5" fmla="*/ 1524000 h 3936"/>
              <a:gd name="T6" fmla="*/ 0 60000 65536"/>
              <a:gd name="T7" fmla="*/ 0 60000 65536"/>
              <a:gd name="T8" fmla="*/ 0 60000 65536"/>
              <a:gd name="T9" fmla="*/ 0 w 1248"/>
              <a:gd name="T10" fmla="*/ 0 h 3936"/>
              <a:gd name="T11" fmla="*/ 1248 w 1248"/>
              <a:gd name="T12" fmla="*/ 3936 h 39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8" h="3936">
                <a:moveTo>
                  <a:pt x="1248" y="0"/>
                </a:moveTo>
                <a:lnTo>
                  <a:pt x="1248" y="3936"/>
                </a:lnTo>
                <a:lnTo>
                  <a:pt x="0" y="3936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defTabSz="914400"/>
            <a:endParaRPr lang="en-US" sz="140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2078" name="Line 247"/>
          <p:cNvSpPr>
            <a:spLocks noChangeShapeType="1"/>
          </p:cNvSpPr>
          <p:nvPr/>
        </p:nvSpPr>
        <p:spPr bwMode="auto">
          <a:xfrm flipV="1">
            <a:off x="6781800" y="16154400"/>
            <a:ext cx="0" cy="381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" name="Freeform 250"/>
          <p:cNvSpPr>
            <a:spLocks/>
          </p:cNvSpPr>
          <p:nvPr/>
        </p:nvSpPr>
        <p:spPr bwMode="auto">
          <a:xfrm>
            <a:off x="6324600" y="16154400"/>
            <a:ext cx="1588" cy="533400"/>
          </a:xfrm>
          <a:custGeom>
            <a:avLst/>
            <a:gdLst>
              <a:gd name="T0" fmla="*/ 0 w 1"/>
              <a:gd name="T1" fmla="*/ 533400 h 336"/>
              <a:gd name="T2" fmla="*/ 0 w 1"/>
              <a:gd name="T3" fmla="*/ 0 h 336"/>
              <a:gd name="T4" fmla="*/ 0 60000 65536"/>
              <a:gd name="T5" fmla="*/ 0 60000 65536"/>
              <a:gd name="T6" fmla="*/ 0 w 1"/>
              <a:gd name="T7" fmla="*/ 0 h 336"/>
              <a:gd name="T8" fmla="*/ 1 w 1"/>
              <a:gd name="T9" fmla="*/ 336 h 3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336">
                <a:moveTo>
                  <a:pt x="0" y="336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defTabSz="914400"/>
            <a:endParaRPr lang="en-US" sz="1400">
              <a:solidFill>
                <a:srgbClr val="000000"/>
              </a:solidFill>
              <a:latin typeface="Helvetica" charset="0"/>
            </a:endParaRPr>
          </a:p>
        </p:txBody>
      </p:sp>
      <p:grpSp>
        <p:nvGrpSpPr>
          <p:cNvPr id="2080" name="Group 251"/>
          <p:cNvGrpSpPr>
            <a:grpSpLocks/>
          </p:cNvGrpSpPr>
          <p:nvPr/>
        </p:nvGrpSpPr>
        <p:grpSpPr bwMode="auto">
          <a:xfrm>
            <a:off x="6705600" y="16459200"/>
            <a:ext cx="152400" cy="152400"/>
            <a:chOff x="240" y="4176"/>
            <a:chExt cx="192" cy="192"/>
          </a:xfrm>
        </p:grpSpPr>
        <p:sp>
          <p:nvSpPr>
            <p:cNvPr id="2225" name="Oval 252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/>
              <a:endParaRPr lang="en-US" sz="1400">
                <a:solidFill>
                  <a:srgbClr val="000000"/>
                </a:solidFill>
                <a:latin typeface="Helvetica" charset="0"/>
              </a:endParaRPr>
            </a:p>
          </p:txBody>
        </p:sp>
        <p:sp>
          <p:nvSpPr>
            <p:cNvPr id="2226" name="Rectangle 253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defTabSz="914400"/>
              <a:endParaRPr lang="en-US" sz="1400">
                <a:solidFill>
                  <a:srgbClr val="000000"/>
                </a:solidFill>
                <a:latin typeface="Helvetica" charset="0"/>
              </a:endParaRPr>
            </a:p>
          </p:txBody>
        </p:sp>
      </p:grpSp>
      <p:grpSp>
        <p:nvGrpSpPr>
          <p:cNvPr id="2081" name="Group 254"/>
          <p:cNvGrpSpPr>
            <a:grpSpLocks/>
          </p:cNvGrpSpPr>
          <p:nvPr/>
        </p:nvGrpSpPr>
        <p:grpSpPr bwMode="auto">
          <a:xfrm>
            <a:off x="6248400" y="16611600"/>
            <a:ext cx="152400" cy="152400"/>
            <a:chOff x="240" y="4176"/>
            <a:chExt cx="192" cy="192"/>
          </a:xfrm>
        </p:grpSpPr>
        <p:sp>
          <p:nvSpPr>
            <p:cNvPr id="2223" name="Oval 255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/>
              <a:endParaRPr lang="en-US" sz="1400">
                <a:solidFill>
                  <a:srgbClr val="000000"/>
                </a:solidFill>
                <a:latin typeface="Helvetica" charset="0"/>
              </a:endParaRPr>
            </a:p>
          </p:txBody>
        </p:sp>
        <p:sp>
          <p:nvSpPr>
            <p:cNvPr id="2224" name="Rectangle 256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defTabSz="914400"/>
              <a:endParaRPr lang="en-US" sz="1400">
                <a:solidFill>
                  <a:srgbClr val="000000"/>
                </a:solidFill>
                <a:latin typeface="Helvetica" charset="0"/>
              </a:endParaRPr>
            </a:p>
          </p:txBody>
        </p:sp>
      </p:grpSp>
      <p:sp>
        <p:nvSpPr>
          <p:cNvPr id="2082" name="Freeform 257"/>
          <p:cNvSpPr>
            <a:spLocks/>
          </p:cNvSpPr>
          <p:nvPr/>
        </p:nvSpPr>
        <p:spPr bwMode="auto">
          <a:xfrm>
            <a:off x="1981200" y="16154400"/>
            <a:ext cx="5562600" cy="685800"/>
          </a:xfrm>
          <a:custGeom>
            <a:avLst/>
            <a:gdLst>
              <a:gd name="T0" fmla="*/ 0 w 1200"/>
              <a:gd name="T1" fmla="*/ 685800 h 432"/>
              <a:gd name="T2" fmla="*/ 0 w 1200"/>
              <a:gd name="T3" fmla="*/ 228600 h 432"/>
              <a:gd name="T4" fmla="*/ 5562600 w 1200"/>
              <a:gd name="T5" fmla="*/ 228600 h 432"/>
              <a:gd name="T6" fmla="*/ 5562600 w 1200"/>
              <a:gd name="T7" fmla="*/ 0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1200"/>
              <a:gd name="T13" fmla="*/ 0 h 432"/>
              <a:gd name="T14" fmla="*/ 1200 w 1200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" h="432">
                <a:moveTo>
                  <a:pt x="0" y="432"/>
                </a:moveTo>
                <a:lnTo>
                  <a:pt x="0" y="144"/>
                </a:lnTo>
                <a:lnTo>
                  <a:pt x="1200" y="144"/>
                </a:lnTo>
                <a:lnTo>
                  <a:pt x="120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defTabSz="914400"/>
            <a:endParaRPr lang="en-US" sz="140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2083" name="Line 258"/>
          <p:cNvSpPr>
            <a:spLocks noChangeShapeType="1"/>
          </p:cNvSpPr>
          <p:nvPr/>
        </p:nvSpPr>
        <p:spPr bwMode="auto">
          <a:xfrm flipV="1">
            <a:off x="7086600" y="161544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84" name="Group 259"/>
          <p:cNvGrpSpPr>
            <a:grpSpLocks/>
          </p:cNvGrpSpPr>
          <p:nvPr/>
        </p:nvGrpSpPr>
        <p:grpSpPr bwMode="auto">
          <a:xfrm>
            <a:off x="7010400" y="16306800"/>
            <a:ext cx="152400" cy="152400"/>
            <a:chOff x="240" y="4176"/>
            <a:chExt cx="192" cy="192"/>
          </a:xfrm>
        </p:grpSpPr>
        <p:sp>
          <p:nvSpPr>
            <p:cNvPr id="2221" name="Oval 260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/>
              <a:endParaRPr lang="en-US" sz="1400">
                <a:solidFill>
                  <a:srgbClr val="000000"/>
                </a:solidFill>
                <a:latin typeface="Helvetica" charset="0"/>
              </a:endParaRPr>
            </a:p>
          </p:txBody>
        </p:sp>
        <p:sp>
          <p:nvSpPr>
            <p:cNvPr id="2222" name="Rectangle 261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defTabSz="914400"/>
              <a:endParaRPr lang="en-US" sz="1400">
                <a:solidFill>
                  <a:srgbClr val="000000"/>
                </a:solidFill>
                <a:latin typeface="Helvetica" charset="0"/>
              </a:endParaRPr>
            </a:p>
          </p:txBody>
        </p:sp>
      </p:grpSp>
      <p:sp>
        <p:nvSpPr>
          <p:cNvPr id="2085" name="Line 262"/>
          <p:cNvSpPr>
            <a:spLocks noChangeShapeType="1"/>
          </p:cNvSpPr>
          <p:nvPr/>
        </p:nvSpPr>
        <p:spPr bwMode="auto">
          <a:xfrm flipV="1">
            <a:off x="6629400" y="161544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86" name="Group 263"/>
          <p:cNvGrpSpPr>
            <a:grpSpLocks/>
          </p:cNvGrpSpPr>
          <p:nvPr/>
        </p:nvGrpSpPr>
        <p:grpSpPr bwMode="auto">
          <a:xfrm>
            <a:off x="6553200" y="16306800"/>
            <a:ext cx="152400" cy="152400"/>
            <a:chOff x="240" y="4176"/>
            <a:chExt cx="192" cy="192"/>
          </a:xfrm>
        </p:grpSpPr>
        <p:sp>
          <p:nvSpPr>
            <p:cNvPr id="2219" name="Oval 264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/>
              <a:endParaRPr lang="en-US" sz="1400">
                <a:solidFill>
                  <a:srgbClr val="000000"/>
                </a:solidFill>
                <a:latin typeface="Helvetica" charset="0"/>
              </a:endParaRPr>
            </a:p>
          </p:txBody>
        </p:sp>
        <p:sp>
          <p:nvSpPr>
            <p:cNvPr id="2220" name="Rectangle 265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defTabSz="914400"/>
              <a:endParaRPr lang="en-US" sz="1400">
                <a:solidFill>
                  <a:srgbClr val="000000"/>
                </a:solidFill>
                <a:latin typeface="Helvetica" charset="0"/>
              </a:endParaRPr>
            </a:p>
          </p:txBody>
        </p:sp>
      </p:grpSp>
      <p:sp>
        <p:nvSpPr>
          <p:cNvPr id="2087" name="Line 266"/>
          <p:cNvSpPr>
            <a:spLocks noChangeShapeType="1"/>
          </p:cNvSpPr>
          <p:nvPr/>
        </p:nvSpPr>
        <p:spPr bwMode="auto">
          <a:xfrm flipV="1">
            <a:off x="6172200" y="161544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88" name="Group 267"/>
          <p:cNvGrpSpPr>
            <a:grpSpLocks/>
          </p:cNvGrpSpPr>
          <p:nvPr/>
        </p:nvGrpSpPr>
        <p:grpSpPr bwMode="auto">
          <a:xfrm>
            <a:off x="6096000" y="16306800"/>
            <a:ext cx="152400" cy="152400"/>
            <a:chOff x="240" y="4176"/>
            <a:chExt cx="192" cy="192"/>
          </a:xfrm>
        </p:grpSpPr>
        <p:sp>
          <p:nvSpPr>
            <p:cNvPr id="2217" name="Oval 268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/>
              <a:endParaRPr lang="en-US" sz="1400">
                <a:solidFill>
                  <a:srgbClr val="000000"/>
                </a:solidFill>
                <a:latin typeface="Helvetica" charset="0"/>
              </a:endParaRPr>
            </a:p>
          </p:txBody>
        </p:sp>
        <p:sp>
          <p:nvSpPr>
            <p:cNvPr id="2218" name="Rectangle 269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defTabSz="914400"/>
              <a:endParaRPr lang="en-US" sz="1400">
                <a:solidFill>
                  <a:srgbClr val="000000"/>
                </a:solidFill>
                <a:latin typeface="Helvetica" charset="0"/>
              </a:endParaRPr>
            </a:p>
          </p:txBody>
        </p:sp>
      </p:grpSp>
      <p:sp>
        <p:nvSpPr>
          <p:cNvPr id="2089" name="Freeform 272"/>
          <p:cNvSpPr>
            <a:spLocks/>
          </p:cNvSpPr>
          <p:nvPr/>
        </p:nvSpPr>
        <p:spPr bwMode="auto">
          <a:xfrm>
            <a:off x="2895600" y="16154400"/>
            <a:ext cx="4343400" cy="685800"/>
          </a:xfrm>
          <a:custGeom>
            <a:avLst/>
            <a:gdLst>
              <a:gd name="T0" fmla="*/ 0 w 2736"/>
              <a:gd name="T1" fmla="*/ 685800 h 432"/>
              <a:gd name="T2" fmla="*/ 0 w 2736"/>
              <a:gd name="T3" fmla="*/ 381000 h 432"/>
              <a:gd name="T4" fmla="*/ 4343400 w 2736"/>
              <a:gd name="T5" fmla="*/ 381000 h 432"/>
              <a:gd name="T6" fmla="*/ 4343400 w 2736"/>
              <a:gd name="T7" fmla="*/ 0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2736"/>
              <a:gd name="T13" fmla="*/ 0 h 432"/>
              <a:gd name="T14" fmla="*/ 2736 w 2736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36" h="432">
                <a:moveTo>
                  <a:pt x="0" y="432"/>
                </a:moveTo>
                <a:lnTo>
                  <a:pt x="0" y="240"/>
                </a:lnTo>
                <a:lnTo>
                  <a:pt x="2736" y="240"/>
                </a:lnTo>
                <a:lnTo>
                  <a:pt x="2736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defTabSz="914400"/>
            <a:endParaRPr lang="en-US" sz="140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2090" name="Freeform 273"/>
          <p:cNvSpPr>
            <a:spLocks/>
          </p:cNvSpPr>
          <p:nvPr/>
        </p:nvSpPr>
        <p:spPr bwMode="auto">
          <a:xfrm>
            <a:off x="3352800" y="16154400"/>
            <a:ext cx="4343400" cy="685800"/>
          </a:xfrm>
          <a:custGeom>
            <a:avLst/>
            <a:gdLst>
              <a:gd name="T0" fmla="*/ 0 w 2736"/>
              <a:gd name="T1" fmla="*/ 685800 h 432"/>
              <a:gd name="T2" fmla="*/ 0 w 2736"/>
              <a:gd name="T3" fmla="*/ 533400 h 432"/>
              <a:gd name="T4" fmla="*/ 4343400 w 2736"/>
              <a:gd name="T5" fmla="*/ 533400 h 432"/>
              <a:gd name="T6" fmla="*/ 4343400 w 2736"/>
              <a:gd name="T7" fmla="*/ 0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2736"/>
              <a:gd name="T13" fmla="*/ 0 h 432"/>
              <a:gd name="T14" fmla="*/ 2736 w 2736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36" h="432">
                <a:moveTo>
                  <a:pt x="0" y="432"/>
                </a:moveTo>
                <a:lnTo>
                  <a:pt x="0" y="336"/>
                </a:lnTo>
                <a:lnTo>
                  <a:pt x="2736" y="336"/>
                </a:lnTo>
                <a:lnTo>
                  <a:pt x="2736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defTabSz="914400"/>
            <a:endParaRPr lang="en-US" sz="1400">
              <a:solidFill>
                <a:srgbClr val="000000"/>
              </a:solidFill>
              <a:latin typeface="Helvetica" charset="0"/>
            </a:endParaRPr>
          </a:p>
        </p:txBody>
      </p:sp>
      <p:grpSp>
        <p:nvGrpSpPr>
          <p:cNvPr id="2091" name="Group 278"/>
          <p:cNvGrpSpPr>
            <a:grpSpLocks/>
          </p:cNvGrpSpPr>
          <p:nvPr/>
        </p:nvGrpSpPr>
        <p:grpSpPr bwMode="auto">
          <a:xfrm>
            <a:off x="7239000" y="11049000"/>
            <a:ext cx="1588" cy="4953000"/>
            <a:chOff x="3456" y="9840"/>
            <a:chExt cx="864" cy="240"/>
          </a:xfrm>
        </p:grpSpPr>
        <p:sp>
          <p:nvSpPr>
            <p:cNvPr id="2213" name="Line 274"/>
            <p:cNvSpPr>
              <a:spLocks noChangeShapeType="1"/>
            </p:cNvSpPr>
            <p:nvPr/>
          </p:nvSpPr>
          <p:spPr bwMode="auto">
            <a:xfrm flipV="1">
              <a:off x="3744" y="9840"/>
              <a:ext cx="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14" name="Line 275"/>
            <p:cNvSpPr>
              <a:spLocks noChangeShapeType="1"/>
            </p:cNvSpPr>
            <p:nvPr/>
          </p:nvSpPr>
          <p:spPr bwMode="auto">
            <a:xfrm flipV="1">
              <a:off x="4032" y="9840"/>
              <a:ext cx="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15" name="Line 276"/>
            <p:cNvSpPr>
              <a:spLocks noChangeShapeType="1"/>
            </p:cNvSpPr>
            <p:nvPr/>
          </p:nvSpPr>
          <p:spPr bwMode="auto">
            <a:xfrm flipV="1">
              <a:off x="4320" y="9840"/>
              <a:ext cx="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16" name="Line 277"/>
            <p:cNvSpPr>
              <a:spLocks noChangeShapeType="1"/>
            </p:cNvSpPr>
            <p:nvPr/>
          </p:nvSpPr>
          <p:spPr bwMode="auto">
            <a:xfrm flipV="1">
              <a:off x="3456" y="9840"/>
              <a:ext cx="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92" name="Freeform 279"/>
          <p:cNvSpPr>
            <a:spLocks/>
          </p:cNvSpPr>
          <p:nvPr/>
        </p:nvSpPr>
        <p:spPr bwMode="auto">
          <a:xfrm>
            <a:off x="5257800" y="15163800"/>
            <a:ext cx="1981200" cy="533400"/>
          </a:xfrm>
          <a:custGeom>
            <a:avLst/>
            <a:gdLst>
              <a:gd name="T0" fmla="*/ 1981200 w 1248"/>
              <a:gd name="T1" fmla="*/ 533400 h 288"/>
              <a:gd name="T2" fmla="*/ 0 w 1248"/>
              <a:gd name="T3" fmla="*/ 533400 h 288"/>
              <a:gd name="T4" fmla="*/ 0 w 1248"/>
              <a:gd name="T5" fmla="*/ 0 h 288"/>
              <a:gd name="T6" fmla="*/ 0 60000 65536"/>
              <a:gd name="T7" fmla="*/ 0 60000 65536"/>
              <a:gd name="T8" fmla="*/ 0 60000 65536"/>
              <a:gd name="T9" fmla="*/ 0 w 1248"/>
              <a:gd name="T10" fmla="*/ 0 h 288"/>
              <a:gd name="T11" fmla="*/ 1248 w 1248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8" h="288">
                <a:moveTo>
                  <a:pt x="1248" y="288"/>
                </a:moveTo>
                <a:lnTo>
                  <a:pt x="0" y="288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defTabSz="914400"/>
            <a:endParaRPr lang="en-US" sz="140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2093" name="Freeform 280"/>
          <p:cNvSpPr>
            <a:spLocks/>
          </p:cNvSpPr>
          <p:nvPr/>
        </p:nvSpPr>
        <p:spPr bwMode="auto">
          <a:xfrm>
            <a:off x="5715000" y="15163800"/>
            <a:ext cx="1981200" cy="304800"/>
          </a:xfrm>
          <a:custGeom>
            <a:avLst/>
            <a:gdLst>
              <a:gd name="T0" fmla="*/ 1981200 w 1248"/>
              <a:gd name="T1" fmla="*/ 304800 h 192"/>
              <a:gd name="T2" fmla="*/ 0 w 1248"/>
              <a:gd name="T3" fmla="*/ 304800 h 192"/>
              <a:gd name="T4" fmla="*/ 0 w 1248"/>
              <a:gd name="T5" fmla="*/ 0 h 192"/>
              <a:gd name="T6" fmla="*/ 0 60000 65536"/>
              <a:gd name="T7" fmla="*/ 0 60000 65536"/>
              <a:gd name="T8" fmla="*/ 0 60000 65536"/>
              <a:gd name="T9" fmla="*/ 0 w 1248"/>
              <a:gd name="T10" fmla="*/ 0 h 192"/>
              <a:gd name="T11" fmla="*/ 1248 w 1248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8" h="192">
                <a:moveTo>
                  <a:pt x="1248" y="192"/>
                </a:moveTo>
                <a:lnTo>
                  <a:pt x="0" y="19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defTabSz="914400"/>
            <a:endParaRPr lang="en-US" sz="1400">
              <a:solidFill>
                <a:srgbClr val="000000"/>
              </a:solidFill>
              <a:latin typeface="Helvetica" charset="0"/>
            </a:endParaRPr>
          </a:p>
        </p:txBody>
      </p:sp>
      <p:grpSp>
        <p:nvGrpSpPr>
          <p:cNvPr id="2094" name="Group 281"/>
          <p:cNvGrpSpPr>
            <a:grpSpLocks/>
          </p:cNvGrpSpPr>
          <p:nvPr/>
        </p:nvGrpSpPr>
        <p:grpSpPr bwMode="auto">
          <a:xfrm>
            <a:off x="7162800" y="15621000"/>
            <a:ext cx="152400" cy="152400"/>
            <a:chOff x="240" y="4176"/>
            <a:chExt cx="192" cy="192"/>
          </a:xfrm>
        </p:grpSpPr>
        <p:sp>
          <p:nvSpPr>
            <p:cNvPr id="2211" name="Oval 282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/>
              <a:endParaRPr lang="en-US" sz="1400">
                <a:solidFill>
                  <a:srgbClr val="000000"/>
                </a:solidFill>
                <a:latin typeface="Helvetica" charset="0"/>
              </a:endParaRPr>
            </a:p>
          </p:txBody>
        </p:sp>
        <p:sp>
          <p:nvSpPr>
            <p:cNvPr id="2212" name="Rectangle 283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defTabSz="914400"/>
              <a:endParaRPr lang="en-US" sz="1400">
                <a:solidFill>
                  <a:srgbClr val="000000"/>
                </a:solidFill>
                <a:latin typeface="Helvetica" charset="0"/>
              </a:endParaRPr>
            </a:p>
          </p:txBody>
        </p:sp>
      </p:grpSp>
      <p:sp>
        <p:nvSpPr>
          <p:cNvPr id="2095" name="Line 286"/>
          <p:cNvSpPr>
            <a:spLocks noChangeShapeType="1"/>
          </p:cNvSpPr>
          <p:nvPr/>
        </p:nvSpPr>
        <p:spPr bwMode="auto">
          <a:xfrm flipV="1">
            <a:off x="4495800" y="11049000"/>
            <a:ext cx="0" cy="228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96" name="Group 288"/>
          <p:cNvGrpSpPr>
            <a:grpSpLocks/>
          </p:cNvGrpSpPr>
          <p:nvPr/>
        </p:nvGrpSpPr>
        <p:grpSpPr bwMode="auto">
          <a:xfrm>
            <a:off x="1905000" y="11353800"/>
            <a:ext cx="152400" cy="152400"/>
            <a:chOff x="240" y="4176"/>
            <a:chExt cx="192" cy="192"/>
          </a:xfrm>
        </p:grpSpPr>
        <p:sp>
          <p:nvSpPr>
            <p:cNvPr id="2209" name="Oval 289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/>
              <a:endParaRPr lang="en-US" sz="1400">
                <a:solidFill>
                  <a:srgbClr val="000000"/>
                </a:solidFill>
                <a:latin typeface="Helvetica" charset="0"/>
              </a:endParaRPr>
            </a:p>
          </p:txBody>
        </p:sp>
        <p:sp>
          <p:nvSpPr>
            <p:cNvPr id="2210" name="Rectangle 290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defTabSz="914400"/>
              <a:endParaRPr lang="en-US" sz="1400">
                <a:solidFill>
                  <a:srgbClr val="000000"/>
                </a:solidFill>
                <a:latin typeface="Helvetica" charset="0"/>
              </a:endParaRPr>
            </a:p>
          </p:txBody>
        </p:sp>
      </p:grpSp>
      <p:sp>
        <p:nvSpPr>
          <p:cNvPr id="2097" name="Freeform 291"/>
          <p:cNvSpPr>
            <a:spLocks/>
          </p:cNvSpPr>
          <p:nvPr/>
        </p:nvSpPr>
        <p:spPr bwMode="auto">
          <a:xfrm>
            <a:off x="6172200" y="12801600"/>
            <a:ext cx="3048000" cy="1447800"/>
          </a:xfrm>
          <a:custGeom>
            <a:avLst/>
            <a:gdLst>
              <a:gd name="T0" fmla="*/ 3048000 w 1392"/>
              <a:gd name="T1" fmla="*/ 0 h 1296"/>
              <a:gd name="T2" fmla="*/ 3048000 w 1392"/>
              <a:gd name="T3" fmla="*/ 1447800 h 1296"/>
              <a:gd name="T4" fmla="*/ 0 w 1392"/>
              <a:gd name="T5" fmla="*/ 1447800 h 1296"/>
              <a:gd name="T6" fmla="*/ 0 60000 65536"/>
              <a:gd name="T7" fmla="*/ 0 60000 65536"/>
              <a:gd name="T8" fmla="*/ 0 60000 65536"/>
              <a:gd name="T9" fmla="*/ 0 w 1392"/>
              <a:gd name="T10" fmla="*/ 0 h 1296"/>
              <a:gd name="T11" fmla="*/ 1392 w 1392"/>
              <a:gd name="T12" fmla="*/ 1296 h 1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2" h="1296">
                <a:moveTo>
                  <a:pt x="1392" y="0"/>
                </a:moveTo>
                <a:lnTo>
                  <a:pt x="1392" y="1296"/>
                </a:lnTo>
                <a:lnTo>
                  <a:pt x="0" y="1296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defTabSz="914400"/>
            <a:endParaRPr lang="en-US" sz="140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2098" name="Freeform 293"/>
          <p:cNvSpPr>
            <a:spLocks/>
          </p:cNvSpPr>
          <p:nvPr/>
        </p:nvSpPr>
        <p:spPr bwMode="auto">
          <a:xfrm>
            <a:off x="6172200" y="13106400"/>
            <a:ext cx="3352800" cy="1600200"/>
          </a:xfrm>
          <a:custGeom>
            <a:avLst/>
            <a:gdLst>
              <a:gd name="T0" fmla="*/ 3352800 w 1392"/>
              <a:gd name="T1" fmla="*/ 0 h 1296"/>
              <a:gd name="T2" fmla="*/ 3352800 w 1392"/>
              <a:gd name="T3" fmla="*/ 1600200 h 1296"/>
              <a:gd name="T4" fmla="*/ 0 w 1392"/>
              <a:gd name="T5" fmla="*/ 1600200 h 1296"/>
              <a:gd name="T6" fmla="*/ 0 60000 65536"/>
              <a:gd name="T7" fmla="*/ 0 60000 65536"/>
              <a:gd name="T8" fmla="*/ 0 60000 65536"/>
              <a:gd name="T9" fmla="*/ 0 w 1392"/>
              <a:gd name="T10" fmla="*/ 0 h 1296"/>
              <a:gd name="T11" fmla="*/ 1392 w 1392"/>
              <a:gd name="T12" fmla="*/ 1296 h 1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2" h="1296">
                <a:moveTo>
                  <a:pt x="1392" y="0"/>
                </a:moveTo>
                <a:lnTo>
                  <a:pt x="1392" y="1296"/>
                </a:lnTo>
                <a:lnTo>
                  <a:pt x="0" y="1296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defTabSz="914400"/>
            <a:endParaRPr lang="en-US" sz="140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2099" name="Text Box 300"/>
          <p:cNvSpPr txBox="1">
            <a:spLocks noChangeArrowheads="1"/>
          </p:cNvSpPr>
          <p:nvPr/>
        </p:nvSpPr>
        <p:spPr bwMode="auto">
          <a:xfrm>
            <a:off x="7162800" y="15452725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3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defTabSz="914400" eaLnBrk="1" hangingPunct="1"/>
            <a:r>
              <a:rPr lang="en-US" sz="1000">
                <a:solidFill>
                  <a:srgbClr val="000000"/>
                </a:solidFill>
                <a:latin typeface="Helvetica" charset="0"/>
              </a:rPr>
              <a:t>d_srcA</a:t>
            </a:r>
          </a:p>
        </p:txBody>
      </p:sp>
      <p:sp>
        <p:nvSpPr>
          <p:cNvPr id="2100" name="Text Box 301"/>
          <p:cNvSpPr txBox="1">
            <a:spLocks noChangeArrowheads="1"/>
          </p:cNvSpPr>
          <p:nvPr/>
        </p:nvSpPr>
        <p:spPr bwMode="auto">
          <a:xfrm>
            <a:off x="4343400" y="13563600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3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defTabSz="914400" eaLnBrk="1" hangingPunct="1"/>
            <a:r>
              <a:rPr lang="en-US" sz="1000">
                <a:solidFill>
                  <a:srgbClr val="000000"/>
                </a:solidFill>
                <a:latin typeface="Helvetica" charset="0"/>
              </a:rPr>
              <a:t>d_rvalA</a:t>
            </a:r>
          </a:p>
        </p:txBody>
      </p:sp>
      <p:sp>
        <p:nvSpPr>
          <p:cNvPr id="2101" name="AutoShape 306"/>
          <p:cNvSpPr>
            <a:spLocks noChangeArrowheads="1"/>
          </p:cNvSpPr>
          <p:nvPr/>
        </p:nvSpPr>
        <p:spPr bwMode="auto">
          <a:xfrm>
            <a:off x="3962400" y="11201400"/>
            <a:ext cx="1066800" cy="45720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pPr algn="ctr" defTabSz="914400"/>
            <a:r>
              <a:rPr lang="en-US" sz="1200">
                <a:solidFill>
                  <a:srgbClr val="000000"/>
                </a:solidFill>
                <a:latin typeface="Helvetica" charset="0"/>
              </a:rPr>
              <a:t>Sel+Fwd</a:t>
            </a:r>
          </a:p>
          <a:p>
            <a:pPr algn="ctr" defTabSz="914400"/>
            <a:r>
              <a:rPr lang="en-US" sz="1200">
                <a:solidFill>
                  <a:srgbClr val="000000"/>
                </a:solidFill>
                <a:latin typeface="Helvetica" charset="0"/>
              </a:rPr>
              <a:t>A</a:t>
            </a:r>
          </a:p>
        </p:txBody>
      </p:sp>
      <p:sp>
        <p:nvSpPr>
          <p:cNvPr id="2102" name="AutoShape 307"/>
          <p:cNvSpPr>
            <a:spLocks noChangeArrowheads="1"/>
          </p:cNvSpPr>
          <p:nvPr/>
        </p:nvSpPr>
        <p:spPr bwMode="auto">
          <a:xfrm>
            <a:off x="5105400" y="11201400"/>
            <a:ext cx="1066800" cy="45720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pPr algn="ctr" defTabSz="914400"/>
            <a:r>
              <a:rPr lang="en-US" sz="1200">
                <a:solidFill>
                  <a:srgbClr val="000000"/>
                </a:solidFill>
                <a:latin typeface="Helvetica" charset="0"/>
              </a:rPr>
              <a:t>Fwd</a:t>
            </a:r>
          </a:p>
          <a:p>
            <a:pPr algn="ctr" defTabSz="914400"/>
            <a:r>
              <a:rPr lang="en-US" sz="1200">
                <a:solidFill>
                  <a:srgbClr val="000000"/>
                </a:solidFill>
                <a:latin typeface="Helvetica" charset="0"/>
              </a:rPr>
              <a:t>B</a:t>
            </a:r>
          </a:p>
        </p:txBody>
      </p:sp>
      <p:sp>
        <p:nvSpPr>
          <p:cNvPr id="2103" name="Line 321"/>
          <p:cNvSpPr>
            <a:spLocks noChangeShapeType="1"/>
          </p:cNvSpPr>
          <p:nvPr/>
        </p:nvSpPr>
        <p:spPr bwMode="auto">
          <a:xfrm flipV="1">
            <a:off x="6019800" y="11658600"/>
            <a:ext cx="0" cy="381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4" name="Freeform 323"/>
          <p:cNvSpPr>
            <a:spLocks/>
          </p:cNvSpPr>
          <p:nvPr/>
        </p:nvSpPr>
        <p:spPr bwMode="auto">
          <a:xfrm>
            <a:off x="5334000" y="11658600"/>
            <a:ext cx="2362200" cy="1752600"/>
          </a:xfrm>
          <a:custGeom>
            <a:avLst/>
            <a:gdLst>
              <a:gd name="T0" fmla="*/ 2362200 w 1440"/>
              <a:gd name="T1" fmla="*/ 1752600 h 672"/>
              <a:gd name="T2" fmla="*/ 0 w 1440"/>
              <a:gd name="T3" fmla="*/ 1752600 h 672"/>
              <a:gd name="T4" fmla="*/ 0 w 1440"/>
              <a:gd name="T5" fmla="*/ 0 h 672"/>
              <a:gd name="T6" fmla="*/ 0 60000 65536"/>
              <a:gd name="T7" fmla="*/ 0 60000 65536"/>
              <a:gd name="T8" fmla="*/ 0 60000 65536"/>
              <a:gd name="T9" fmla="*/ 0 w 1440"/>
              <a:gd name="T10" fmla="*/ 0 h 672"/>
              <a:gd name="T11" fmla="*/ 1440 w 1440"/>
              <a:gd name="T12" fmla="*/ 672 h 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672">
                <a:moveTo>
                  <a:pt x="1440" y="672"/>
                </a:moveTo>
                <a:lnTo>
                  <a:pt x="0" y="67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defTabSz="914400"/>
            <a:endParaRPr lang="en-US" sz="140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2105" name="Freeform 324"/>
          <p:cNvSpPr>
            <a:spLocks/>
          </p:cNvSpPr>
          <p:nvPr/>
        </p:nvSpPr>
        <p:spPr bwMode="auto">
          <a:xfrm>
            <a:off x="4191000" y="11658600"/>
            <a:ext cx="3048000" cy="1905000"/>
          </a:xfrm>
          <a:custGeom>
            <a:avLst/>
            <a:gdLst>
              <a:gd name="T0" fmla="*/ 3048000 w 1824"/>
              <a:gd name="T1" fmla="*/ 1905000 h 768"/>
              <a:gd name="T2" fmla="*/ 0 w 1824"/>
              <a:gd name="T3" fmla="*/ 1905000 h 768"/>
              <a:gd name="T4" fmla="*/ 0 w 1824"/>
              <a:gd name="T5" fmla="*/ 0 h 768"/>
              <a:gd name="T6" fmla="*/ 0 60000 65536"/>
              <a:gd name="T7" fmla="*/ 0 60000 65536"/>
              <a:gd name="T8" fmla="*/ 0 60000 65536"/>
              <a:gd name="T9" fmla="*/ 0 w 1824"/>
              <a:gd name="T10" fmla="*/ 0 h 768"/>
              <a:gd name="T11" fmla="*/ 1824 w 1824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4" h="768">
                <a:moveTo>
                  <a:pt x="1824" y="768"/>
                </a:moveTo>
                <a:lnTo>
                  <a:pt x="0" y="768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defTabSz="914400"/>
            <a:endParaRPr lang="en-US" sz="140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2106" name="Line 326"/>
          <p:cNvSpPr>
            <a:spLocks noChangeShapeType="1"/>
          </p:cNvSpPr>
          <p:nvPr/>
        </p:nvSpPr>
        <p:spPr bwMode="auto">
          <a:xfrm flipV="1">
            <a:off x="6096000" y="116586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07" name="Group 331"/>
          <p:cNvGrpSpPr>
            <a:grpSpLocks/>
          </p:cNvGrpSpPr>
          <p:nvPr/>
        </p:nvGrpSpPr>
        <p:grpSpPr bwMode="auto">
          <a:xfrm>
            <a:off x="6019800" y="11811000"/>
            <a:ext cx="152400" cy="152400"/>
            <a:chOff x="240" y="4176"/>
            <a:chExt cx="192" cy="192"/>
          </a:xfrm>
        </p:grpSpPr>
        <p:sp>
          <p:nvSpPr>
            <p:cNvPr id="2207" name="Oval 332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/>
              <a:endParaRPr lang="en-US" sz="1400">
                <a:solidFill>
                  <a:srgbClr val="000000"/>
                </a:solidFill>
                <a:latin typeface="Helvetica" charset="0"/>
              </a:endParaRPr>
            </a:p>
          </p:txBody>
        </p:sp>
        <p:sp>
          <p:nvSpPr>
            <p:cNvPr id="2208" name="Rectangle 333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defTabSz="914400"/>
              <a:endParaRPr lang="en-US" sz="1400">
                <a:solidFill>
                  <a:srgbClr val="000000"/>
                </a:solidFill>
                <a:latin typeface="Helvetica" charset="0"/>
              </a:endParaRPr>
            </a:p>
          </p:txBody>
        </p:sp>
      </p:grpSp>
      <p:sp>
        <p:nvSpPr>
          <p:cNvPr id="2108" name="Text Box 352"/>
          <p:cNvSpPr txBox="1">
            <a:spLocks noChangeArrowheads="1"/>
          </p:cNvSpPr>
          <p:nvPr/>
        </p:nvSpPr>
        <p:spPr bwMode="auto">
          <a:xfrm>
            <a:off x="9220200" y="10820400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3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defTabSz="914400" eaLnBrk="1" hangingPunct="1"/>
            <a:r>
              <a:rPr lang="en-US" sz="1000">
                <a:solidFill>
                  <a:srgbClr val="000000"/>
                </a:solidFill>
                <a:latin typeface="Helvetica" charset="0"/>
              </a:rPr>
              <a:t>W_valM</a:t>
            </a:r>
          </a:p>
        </p:txBody>
      </p:sp>
      <p:sp>
        <p:nvSpPr>
          <p:cNvPr id="2109" name="Text Box 353"/>
          <p:cNvSpPr txBox="1">
            <a:spLocks noChangeArrowheads="1"/>
          </p:cNvSpPr>
          <p:nvPr/>
        </p:nvSpPr>
        <p:spPr bwMode="auto">
          <a:xfrm>
            <a:off x="9372600" y="10972800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3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defTabSz="914400" eaLnBrk="1" hangingPunct="1"/>
            <a:r>
              <a:rPr lang="en-US" sz="1000">
                <a:solidFill>
                  <a:srgbClr val="000000"/>
                </a:solidFill>
                <a:latin typeface="Helvetica" charset="0"/>
              </a:rPr>
              <a:t>W_dstE</a:t>
            </a:r>
          </a:p>
        </p:txBody>
      </p:sp>
      <p:sp>
        <p:nvSpPr>
          <p:cNvPr id="2110" name="Text Box 354"/>
          <p:cNvSpPr txBox="1">
            <a:spLocks noChangeArrowheads="1"/>
          </p:cNvSpPr>
          <p:nvPr/>
        </p:nvSpPr>
        <p:spPr bwMode="auto">
          <a:xfrm>
            <a:off x="8153400" y="9737725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3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defTabSz="914400" eaLnBrk="1" hangingPunct="1"/>
            <a:r>
              <a:rPr lang="en-US" sz="1000">
                <a:solidFill>
                  <a:srgbClr val="000000"/>
                </a:solidFill>
                <a:latin typeface="Helvetica" charset="0"/>
              </a:rPr>
              <a:t>e_dstE</a:t>
            </a:r>
          </a:p>
        </p:txBody>
      </p:sp>
      <p:sp>
        <p:nvSpPr>
          <p:cNvPr id="2111" name="Freeform 358"/>
          <p:cNvSpPr>
            <a:spLocks/>
          </p:cNvSpPr>
          <p:nvPr/>
        </p:nvSpPr>
        <p:spPr bwMode="auto">
          <a:xfrm>
            <a:off x="4495800" y="10896600"/>
            <a:ext cx="4724400" cy="1905000"/>
          </a:xfrm>
          <a:custGeom>
            <a:avLst/>
            <a:gdLst>
              <a:gd name="T0" fmla="*/ 4724400 w 2400"/>
              <a:gd name="T1" fmla="*/ 0 h 1200"/>
              <a:gd name="T2" fmla="*/ 4724400 w 2400"/>
              <a:gd name="T3" fmla="*/ 1905000 h 1200"/>
              <a:gd name="T4" fmla="*/ 0 w 2400"/>
              <a:gd name="T5" fmla="*/ 1905000 h 1200"/>
              <a:gd name="T6" fmla="*/ 0 60000 65536"/>
              <a:gd name="T7" fmla="*/ 0 60000 65536"/>
              <a:gd name="T8" fmla="*/ 0 60000 65536"/>
              <a:gd name="T9" fmla="*/ 0 w 2400"/>
              <a:gd name="T10" fmla="*/ 0 h 1200"/>
              <a:gd name="T11" fmla="*/ 2400 w 2400"/>
              <a:gd name="T12" fmla="*/ 1200 h 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0" h="1200">
                <a:moveTo>
                  <a:pt x="2400" y="0"/>
                </a:moveTo>
                <a:lnTo>
                  <a:pt x="2400" y="1200"/>
                </a:lnTo>
                <a:lnTo>
                  <a:pt x="0" y="120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defTabSz="914400"/>
            <a:endParaRPr lang="en-US" sz="140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2112" name="Freeform 359"/>
          <p:cNvSpPr>
            <a:spLocks/>
          </p:cNvSpPr>
          <p:nvPr/>
        </p:nvSpPr>
        <p:spPr bwMode="auto">
          <a:xfrm>
            <a:off x="4419600" y="11049000"/>
            <a:ext cx="4953000" cy="1905000"/>
          </a:xfrm>
          <a:custGeom>
            <a:avLst/>
            <a:gdLst>
              <a:gd name="T0" fmla="*/ 4953000 w 2544"/>
              <a:gd name="T1" fmla="*/ 0 h 1200"/>
              <a:gd name="T2" fmla="*/ 4953000 w 2544"/>
              <a:gd name="T3" fmla="*/ 1905000 h 1200"/>
              <a:gd name="T4" fmla="*/ 0 w 2544"/>
              <a:gd name="T5" fmla="*/ 1905000 h 1200"/>
              <a:gd name="T6" fmla="*/ 0 60000 65536"/>
              <a:gd name="T7" fmla="*/ 0 60000 65536"/>
              <a:gd name="T8" fmla="*/ 0 60000 65536"/>
              <a:gd name="T9" fmla="*/ 0 w 2544"/>
              <a:gd name="T10" fmla="*/ 0 h 1200"/>
              <a:gd name="T11" fmla="*/ 2544 w 2544"/>
              <a:gd name="T12" fmla="*/ 1200 h 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4" h="1200">
                <a:moveTo>
                  <a:pt x="2544" y="0"/>
                </a:moveTo>
                <a:lnTo>
                  <a:pt x="2544" y="1200"/>
                </a:lnTo>
                <a:lnTo>
                  <a:pt x="0" y="12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defTabSz="914400"/>
            <a:endParaRPr lang="en-US" sz="140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2113" name="Freeform 361"/>
          <p:cNvSpPr>
            <a:spLocks/>
          </p:cNvSpPr>
          <p:nvPr/>
        </p:nvSpPr>
        <p:spPr bwMode="auto">
          <a:xfrm>
            <a:off x="4343400" y="11201400"/>
            <a:ext cx="5181600" cy="1905000"/>
          </a:xfrm>
          <a:custGeom>
            <a:avLst/>
            <a:gdLst>
              <a:gd name="T0" fmla="*/ 5181600 w 2688"/>
              <a:gd name="T1" fmla="*/ 0 h 1200"/>
              <a:gd name="T2" fmla="*/ 5181600 w 2688"/>
              <a:gd name="T3" fmla="*/ 1905000 h 1200"/>
              <a:gd name="T4" fmla="*/ 0 w 2688"/>
              <a:gd name="T5" fmla="*/ 1905000 h 1200"/>
              <a:gd name="T6" fmla="*/ 0 60000 65536"/>
              <a:gd name="T7" fmla="*/ 0 60000 65536"/>
              <a:gd name="T8" fmla="*/ 0 60000 65536"/>
              <a:gd name="T9" fmla="*/ 0 w 2688"/>
              <a:gd name="T10" fmla="*/ 0 h 1200"/>
              <a:gd name="T11" fmla="*/ 2688 w 2688"/>
              <a:gd name="T12" fmla="*/ 1200 h 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88" h="1200">
                <a:moveTo>
                  <a:pt x="2688" y="0"/>
                </a:moveTo>
                <a:lnTo>
                  <a:pt x="2688" y="1200"/>
                </a:lnTo>
                <a:lnTo>
                  <a:pt x="0" y="120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defTabSz="914400"/>
            <a:endParaRPr lang="en-US" sz="140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2114" name="Freeform 362"/>
          <p:cNvSpPr>
            <a:spLocks/>
          </p:cNvSpPr>
          <p:nvPr/>
        </p:nvSpPr>
        <p:spPr bwMode="auto">
          <a:xfrm>
            <a:off x="4267200" y="11353800"/>
            <a:ext cx="5410200" cy="1905000"/>
          </a:xfrm>
          <a:custGeom>
            <a:avLst/>
            <a:gdLst>
              <a:gd name="T0" fmla="*/ 5410200 w 2832"/>
              <a:gd name="T1" fmla="*/ 0 h 1200"/>
              <a:gd name="T2" fmla="*/ 5410200 w 2832"/>
              <a:gd name="T3" fmla="*/ 1905000 h 1200"/>
              <a:gd name="T4" fmla="*/ 0 w 2832"/>
              <a:gd name="T5" fmla="*/ 1905000 h 1200"/>
              <a:gd name="T6" fmla="*/ 0 60000 65536"/>
              <a:gd name="T7" fmla="*/ 0 60000 65536"/>
              <a:gd name="T8" fmla="*/ 0 60000 65536"/>
              <a:gd name="T9" fmla="*/ 0 w 2832"/>
              <a:gd name="T10" fmla="*/ 0 h 1200"/>
              <a:gd name="T11" fmla="*/ 2832 w 2832"/>
              <a:gd name="T12" fmla="*/ 1200 h 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2" h="1200">
                <a:moveTo>
                  <a:pt x="2832" y="0"/>
                </a:moveTo>
                <a:lnTo>
                  <a:pt x="2832" y="1200"/>
                </a:lnTo>
                <a:lnTo>
                  <a:pt x="0" y="12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defTabSz="914400"/>
            <a:endParaRPr lang="en-US" sz="140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2115" name="Freeform 366"/>
          <p:cNvSpPr>
            <a:spLocks/>
          </p:cNvSpPr>
          <p:nvPr/>
        </p:nvSpPr>
        <p:spPr bwMode="auto">
          <a:xfrm>
            <a:off x="4114800" y="11658600"/>
            <a:ext cx="762000" cy="2362200"/>
          </a:xfrm>
          <a:custGeom>
            <a:avLst/>
            <a:gdLst>
              <a:gd name="T0" fmla="*/ 762000 w 336"/>
              <a:gd name="T1" fmla="*/ 2362200 h 1056"/>
              <a:gd name="T2" fmla="*/ 762000 w 336"/>
              <a:gd name="T3" fmla="*/ 2147454 h 1056"/>
              <a:gd name="T4" fmla="*/ 0 w 336"/>
              <a:gd name="T5" fmla="*/ 2147454 h 1056"/>
              <a:gd name="T6" fmla="*/ 0 w 336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336"/>
              <a:gd name="T13" fmla="*/ 0 h 1056"/>
              <a:gd name="T14" fmla="*/ 336 w 336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" h="1056">
                <a:moveTo>
                  <a:pt x="336" y="1056"/>
                </a:moveTo>
                <a:lnTo>
                  <a:pt x="336" y="960"/>
                </a:lnTo>
                <a:lnTo>
                  <a:pt x="0" y="96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defTabSz="914400"/>
            <a:endParaRPr lang="en-US" sz="140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2116" name="Line 367"/>
          <p:cNvSpPr>
            <a:spLocks noChangeShapeType="1"/>
          </p:cNvSpPr>
          <p:nvPr/>
        </p:nvSpPr>
        <p:spPr bwMode="auto">
          <a:xfrm rot="5400000" flipH="1" flipV="1">
            <a:off x="2971800" y="10439400"/>
            <a:ext cx="0" cy="1981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17" name="Group 368"/>
          <p:cNvGrpSpPr>
            <a:grpSpLocks/>
          </p:cNvGrpSpPr>
          <p:nvPr/>
        </p:nvGrpSpPr>
        <p:grpSpPr bwMode="auto">
          <a:xfrm>
            <a:off x="7162800" y="13487400"/>
            <a:ext cx="152400" cy="152400"/>
            <a:chOff x="240" y="4176"/>
            <a:chExt cx="192" cy="192"/>
          </a:xfrm>
        </p:grpSpPr>
        <p:sp>
          <p:nvSpPr>
            <p:cNvPr id="2205" name="Oval 369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/>
              <a:endParaRPr lang="en-US" sz="1400">
                <a:solidFill>
                  <a:srgbClr val="000000"/>
                </a:solidFill>
                <a:latin typeface="Helvetica" charset="0"/>
              </a:endParaRPr>
            </a:p>
          </p:txBody>
        </p:sp>
        <p:sp>
          <p:nvSpPr>
            <p:cNvPr id="2206" name="Rectangle 370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defTabSz="914400"/>
              <a:endParaRPr lang="en-US" sz="1400">
                <a:solidFill>
                  <a:srgbClr val="000000"/>
                </a:solidFill>
                <a:latin typeface="Helvetica" charset="0"/>
              </a:endParaRPr>
            </a:p>
          </p:txBody>
        </p:sp>
      </p:grpSp>
      <p:grpSp>
        <p:nvGrpSpPr>
          <p:cNvPr id="2118" name="Group 371"/>
          <p:cNvGrpSpPr>
            <a:grpSpLocks/>
          </p:cNvGrpSpPr>
          <p:nvPr/>
        </p:nvGrpSpPr>
        <p:grpSpPr bwMode="auto">
          <a:xfrm>
            <a:off x="9448800" y="13030200"/>
            <a:ext cx="152400" cy="152400"/>
            <a:chOff x="240" y="4176"/>
            <a:chExt cx="192" cy="192"/>
          </a:xfrm>
        </p:grpSpPr>
        <p:sp>
          <p:nvSpPr>
            <p:cNvPr id="2203" name="Oval 372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/>
              <a:endParaRPr lang="en-US" sz="1400">
                <a:solidFill>
                  <a:srgbClr val="000000"/>
                </a:solidFill>
                <a:latin typeface="Helvetica" charset="0"/>
              </a:endParaRPr>
            </a:p>
          </p:txBody>
        </p:sp>
        <p:sp>
          <p:nvSpPr>
            <p:cNvPr id="2204" name="Rectangle 373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defTabSz="914400"/>
              <a:endParaRPr lang="en-US" sz="1400">
                <a:solidFill>
                  <a:srgbClr val="000000"/>
                </a:solidFill>
                <a:latin typeface="Helvetica" charset="0"/>
              </a:endParaRPr>
            </a:p>
          </p:txBody>
        </p:sp>
      </p:grpSp>
      <p:grpSp>
        <p:nvGrpSpPr>
          <p:cNvPr id="2119" name="Group 374"/>
          <p:cNvGrpSpPr>
            <a:grpSpLocks/>
          </p:cNvGrpSpPr>
          <p:nvPr/>
        </p:nvGrpSpPr>
        <p:grpSpPr bwMode="auto">
          <a:xfrm>
            <a:off x="9144000" y="12725400"/>
            <a:ext cx="152400" cy="152400"/>
            <a:chOff x="240" y="4176"/>
            <a:chExt cx="192" cy="192"/>
          </a:xfrm>
        </p:grpSpPr>
        <p:sp>
          <p:nvSpPr>
            <p:cNvPr id="2201" name="Oval 375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/>
              <a:endParaRPr lang="en-US" sz="1400">
                <a:solidFill>
                  <a:srgbClr val="000000"/>
                </a:solidFill>
                <a:latin typeface="Helvetica" charset="0"/>
              </a:endParaRPr>
            </a:p>
          </p:txBody>
        </p:sp>
        <p:sp>
          <p:nvSpPr>
            <p:cNvPr id="2202" name="Rectangle 376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defTabSz="914400"/>
              <a:endParaRPr lang="en-US" sz="1400">
                <a:solidFill>
                  <a:srgbClr val="000000"/>
                </a:solidFill>
                <a:latin typeface="Helvetica" charset="0"/>
              </a:endParaRPr>
            </a:p>
          </p:txBody>
        </p:sp>
      </p:grpSp>
      <p:grpSp>
        <p:nvGrpSpPr>
          <p:cNvPr id="2120" name="Group 377"/>
          <p:cNvGrpSpPr>
            <a:grpSpLocks/>
          </p:cNvGrpSpPr>
          <p:nvPr/>
        </p:nvGrpSpPr>
        <p:grpSpPr bwMode="auto">
          <a:xfrm>
            <a:off x="1905000" y="16306800"/>
            <a:ext cx="152400" cy="152400"/>
            <a:chOff x="240" y="4176"/>
            <a:chExt cx="192" cy="192"/>
          </a:xfrm>
        </p:grpSpPr>
        <p:sp>
          <p:nvSpPr>
            <p:cNvPr id="2199" name="Oval 378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/>
              <a:endParaRPr lang="en-US" sz="1400">
                <a:solidFill>
                  <a:srgbClr val="000000"/>
                </a:solidFill>
                <a:latin typeface="Helvetica" charset="0"/>
              </a:endParaRPr>
            </a:p>
          </p:txBody>
        </p:sp>
        <p:sp>
          <p:nvSpPr>
            <p:cNvPr id="2200" name="Rectangle 379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defTabSz="914400"/>
              <a:endParaRPr lang="en-US" sz="1400">
                <a:solidFill>
                  <a:srgbClr val="000000"/>
                </a:solidFill>
                <a:latin typeface="Helvetica" charset="0"/>
              </a:endParaRPr>
            </a:p>
          </p:txBody>
        </p:sp>
      </p:grpSp>
      <p:grpSp>
        <p:nvGrpSpPr>
          <p:cNvPr id="2121" name="Group 380"/>
          <p:cNvGrpSpPr>
            <a:grpSpLocks/>
          </p:cNvGrpSpPr>
          <p:nvPr/>
        </p:nvGrpSpPr>
        <p:grpSpPr bwMode="auto">
          <a:xfrm>
            <a:off x="7620000" y="13335000"/>
            <a:ext cx="152400" cy="152400"/>
            <a:chOff x="240" y="4176"/>
            <a:chExt cx="192" cy="192"/>
          </a:xfrm>
        </p:grpSpPr>
        <p:sp>
          <p:nvSpPr>
            <p:cNvPr id="2197" name="Oval 381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/>
              <a:endParaRPr lang="en-US" sz="1400">
                <a:solidFill>
                  <a:srgbClr val="000000"/>
                </a:solidFill>
                <a:latin typeface="Helvetica" charset="0"/>
              </a:endParaRPr>
            </a:p>
          </p:txBody>
        </p:sp>
        <p:sp>
          <p:nvSpPr>
            <p:cNvPr id="2198" name="Rectangle 382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defTabSz="914400"/>
              <a:endParaRPr lang="en-US" sz="1400">
                <a:solidFill>
                  <a:srgbClr val="000000"/>
                </a:solidFill>
                <a:latin typeface="Helvetica" charset="0"/>
              </a:endParaRPr>
            </a:p>
          </p:txBody>
        </p:sp>
      </p:grpSp>
      <p:grpSp>
        <p:nvGrpSpPr>
          <p:cNvPr id="2122" name="Group 383"/>
          <p:cNvGrpSpPr>
            <a:grpSpLocks/>
          </p:cNvGrpSpPr>
          <p:nvPr/>
        </p:nvGrpSpPr>
        <p:grpSpPr bwMode="auto">
          <a:xfrm>
            <a:off x="9296400" y="12877800"/>
            <a:ext cx="152400" cy="152400"/>
            <a:chOff x="240" y="4176"/>
            <a:chExt cx="192" cy="192"/>
          </a:xfrm>
        </p:grpSpPr>
        <p:sp>
          <p:nvSpPr>
            <p:cNvPr id="2195" name="Oval 384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/>
              <a:endParaRPr lang="en-US" sz="1400">
                <a:solidFill>
                  <a:srgbClr val="000000"/>
                </a:solidFill>
                <a:latin typeface="Helvetica" charset="0"/>
              </a:endParaRPr>
            </a:p>
          </p:txBody>
        </p:sp>
        <p:sp>
          <p:nvSpPr>
            <p:cNvPr id="2196" name="Rectangle 385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defTabSz="914400"/>
              <a:endParaRPr lang="en-US" sz="1400">
                <a:solidFill>
                  <a:srgbClr val="000000"/>
                </a:solidFill>
                <a:latin typeface="Helvetica" charset="0"/>
              </a:endParaRPr>
            </a:p>
          </p:txBody>
        </p:sp>
      </p:grpSp>
      <p:grpSp>
        <p:nvGrpSpPr>
          <p:cNvPr id="2123" name="Group 389"/>
          <p:cNvGrpSpPr>
            <a:grpSpLocks/>
          </p:cNvGrpSpPr>
          <p:nvPr/>
        </p:nvGrpSpPr>
        <p:grpSpPr bwMode="auto">
          <a:xfrm>
            <a:off x="9601200" y="13182600"/>
            <a:ext cx="152400" cy="152400"/>
            <a:chOff x="240" y="4176"/>
            <a:chExt cx="192" cy="192"/>
          </a:xfrm>
        </p:grpSpPr>
        <p:sp>
          <p:nvSpPr>
            <p:cNvPr id="2193" name="Oval 390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/>
              <a:endParaRPr lang="en-US" sz="1400">
                <a:solidFill>
                  <a:srgbClr val="000000"/>
                </a:solidFill>
                <a:latin typeface="Helvetica" charset="0"/>
              </a:endParaRPr>
            </a:p>
          </p:txBody>
        </p:sp>
        <p:sp>
          <p:nvSpPr>
            <p:cNvPr id="2194" name="Rectangle 391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defTabSz="914400"/>
              <a:endParaRPr lang="en-US" sz="1400">
                <a:solidFill>
                  <a:srgbClr val="000000"/>
                </a:solidFill>
                <a:latin typeface="Helvetica" charset="0"/>
              </a:endParaRPr>
            </a:p>
          </p:txBody>
        </p:sp>
      </p:grpSp>
      <p:sp>
        <p:nvSpPr>
          <p:cNvPr id="2124" name="Line 392"/>
          <p:cNvSpPr>
            <a:spLocks noChangeShapeType="1"/>
          </p:cNvSpPr>
          <p:nvPr/>
        </p:nvSpPr>
        <p:spPr bwMode="auto">
          <a:xfrm flipV="1">
            <a:off x="3733800" y="11049000"/>
            <a:ext cx="0" cy="5791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5" name="Freeform 393"/>
          <p:cNvSpPr>
            <a:spLocks/>
          </p:cNvSpPr>
          <p:nvPr/>
        </p:nvSpPr>
        <p:spPr bwMode="auto">
          <a:xfrm>
            <a:off x="4648200" y="10591800"/>
            <a:ext cx="4267200" cy="1905000"/>
          </a:xfrm>
          <a:custGeom>
            <a:avLst/>
            <a:gdLst>
              <a:gd name="T0" fmla="*/ 4267200 w 2400"/>
              <a:gd name="T1" fmla="*/ 0 h 1200"/>
              <a:gd name="T2" fmla="*/ 4267200 w 2400"/>
              <a:gd name="T3" fmla="*/ 1905000 h 1200"/>
              <a:gd name="T4" fmla="*/ 0 w 2400"/>
              <a:gd name="T5" fmla="*/ 1905000 h 1200"/>
              <a:gd name="T6" fmla="*/ 0 60000 65536"/>
              <a:gd name="T7" fmla="*/ 0 60000 65536"/>
              <a:gd name="T8" fmla="*/ 0 60000 65536"/>
              <a:gd name="T9" fmla="*/ 0 w 2400"/>
              <a:gd name="T10" fmla="*/ 0 h 1200"/>
              <a:gd name="T11" fmla="*/ 2400 w 2400"/>
              <a:gd name="T12" fmla="*/ 1200 h 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0" h="1200">
                <a:moveTo>
                  <a:pt x="2400" y="0"/>
                </a:moveTo>
                <a:lnTo>
                  <a:pt x="2400" y="1200"/>
                </a:lnTo>
                <a:lnTo>
                  <a:pt x="0" y="120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defTabSz="914400"/>
            <a:endParaRPr lang="en-US" sz="140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2126" name="Freeform 394"/>
          <p:cNvSpPr>
            <a:spLocks/>
          </p:cNvSpPr>
          <p:nvPr/>
        </p:nvSpPr>
        <p:spPr bwMode="auto">
          <a:xfrm>
            <a:off x="4572000" y="10744200"/>
            <a:ext cx="4495800" cy="1905000"/>
          </a:xfrm>
          <a:custGeom>
            <a:avLst/>
            <a:gdLst>
              <a:gd name="T0" fmla="*/ 4495800 w 2544"/>
              <a:gd name="T1" fmla="*/ 0 h 1200"/>
              <a:gd name="T2" fmla="*/ 4495800 w 2544"/>
              <a:gd name="T3" fmla="*/ 1905000 h 1200"/>
              <a:gd name="T4" fmla="*/ 0 w 2544"/>
              <a:gd name="T5" fmla="*/ 1905000 h 1200"/>
              <a:gd name="T6" fmla="*/ 0 60000 65536"/>
              <a:gd name="T7" fmla="*/ 0 60000 65536"/>
              <a:gd name="T8" fmla="*/ 0 60000 65536"/>
              <a:gd name="T9" fmla="*/ 0 w 2544"/>
              <a:gd name="T10" fmla="*/ 0 h 1200"/>
              <a:gd name="T11" fmla="*/ 2544 w 2544"/>
              <a:gd name="T12" fmla="*/ 1200 h 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4" h="1200">
                <a:moveTo>
                  <a:pt x="2544" y="0"/>
                </a:moveTo>
                <a:lnTo>
                  <a:pt x="2544" y="1200"/>
                </a:lnTo>
                <a:lnTo>
                  <a:pt x="0" y="12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defTabSz="914400"/>
            <a:endParaRPr lang="en-US" sz="140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2127" name="Freeform 395"/>
          <p:cNvSpPr>
            <a:spLocks/>
          </p:cNvSpPr>
          <p:nvPr/>
        </p:nvSpPr>
        <p:spPr bwMode="auto">
          <a:xfrm>
            <a:off x="4800600" y="10287000"/>
            <a:ext cx="3810000" cy="1905000"/>
          </a:xfrm>
          <a:custGeom>
            <a:avLst/>
            <a:gdLst>
              <a:gd name="T0" fmla="*/ 3810000 w 2400"/>
              <a:gd name="T1" fmla="*/ 0 h 1200"/>
              <a:gd name="T2" fmla="*/ 3810000 w 2400"/>
              <a:gd name="T3" fmla="*/ 1905000 h 1200"/>
              <a:gd name="T4" fmla="*/ 0 w 2400"/>
              <a:gd name="T5" fmla="*/ 1905000 h 1200"/>
              <a:gd name="T6" fmla="*/ 0 60000 65536"/>
              <a:gd name="T7" fmla="*/ 0 60000 65536"/>
              <a:gd name="T8" fmla="*/ 0 60000 65536"/>
              <a:gd name="T9" fmla="*/ 0 w 2400"/>
              <a:gd name="T10" fmla="*/ 0 h 1200"/>
              <a:gd name="T11" fmla="*/ 2400 w 2400"/>
              <a:gd name="T12" fmla="*/ 1200 h 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0" h="1200">
                <a:moveTo>
                  <a:pt x="2400" y="0"/>
                </a:moveTo>
                <a:lnTo>
                  <a:pt x="2400" y="1200"/>
                </a:lnTo>
                <a:lnTo>
                  <a:pt x="0" y="120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defTabSz="914400"/>
            <a:endParaRPr lang="en-US" sz="140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2128" name="Freeform 396"/>
          <p:cNvSpPr>
            <a:spLocks/>
          </p:cNvSpPr>
          <p:nvPr/>
        </p:nvSpPr>
        <p:spPr bwMode="auto">
          <a:xfrm>
            <a:off x="4724400" y="10439400"/>
            <a:ext cx="4038600" cy="1905000"/>
          </a:xfrm>
          <a:custGeom>
            <a:avLst/>
            <a:gdLst>
              <a:gd name="T0" fmla="*/ 4038600 w 2544"/>
              <a:gd name="T1" fmla="*/ 0 h 1200"/>
              <a:gd name="T2" fmla="*/ 4038600 w 2544"/>
              <a:gd name="T3" fmla="*/ 1905000 h 1200"/>
              <a:gd name="T4" fmla="*/ 0 w 2544"/>
              <a:gd name="T5" fmla="*/ 1905000 h 1200"/>
              <a:gd name="T6" fmla="*/ 0 60000 65536"/>
              <a:gd name="T7" fmla="*/ 0 60000 65536"/>
              <a:gd name="T8" fmla="*/ 0 60000 65536"/>
              <a:gd name="T9" fmla="*/ 0 w 2544"/>
              <a:gd name="T10" fmla="*/ 0 h 1200"/>
              <a:gd name="T11" fmla="*/ 2544 w 2544"/>
              <a:gd name="T12" fmla="*/ 1200 h 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4" h="1200">
                <a:moveTo>
                  <a:pt x="2544" y="0"/>
                </a:moveTo>
                <a:lnTo>
                  <a:pt x="2544" y="1200"/>
                </a:lnTo>
                <a:lnTo>
                  <a:pt x="0" y="12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defTabSz="914400"/>
            <a:endParaRPr lang="en-US" sz="140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2129" name="Freeform 397"/>
          <p:cNvSpPr>
            <a:spLocks/>
          </p:cNvSpPr>
          <p:nvPr/>
        </p:nvSpPr>
        <p:spPr bwMode="auto">
          <a:xfrm>
            <a:off x="4953000" y="9982200"/>
            <a:ext cx="3352800" cy="1905000"/>
          </a:xfrm>
          <a:custGeom>
            <a:avLst/>
            <a:gdLst>
              <a:gd name="T0" fmla="*/ 3352800 w 2400"/>
              <a:gd name="T1" fmla="*/ 0 h 1200"/>
              <a:gd name="T2" fmla="*/ 3352800 w 2400"/>
              <a:gd name="T3" fmla="*/ 1905000 h 1200"/>
              <a:gd name="T4" fmla="*/ 0 w 2400"/>
              <a:gd name="T5" fmla="*/ 1905000 h 1200"/>
              <a:gd name="T6" fmla="*/ 0 60000 65536"/>
              <a:gd name="T7" fmla="*/ 0 60000 65536"/>
              <a:gd name="T8" fmla="*/ 0 60000 65536"/>
              <a:gd name="T9" fmla="*/ 0 w 2400"/>
              <a:gd name="T10" fmla="*/ 0 h 1200"/>
              <a:gd name="T11" fmla="*/ 2400 w 2400"/>
              <a:gd name="T12" fmla="*/ 1200 h 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0" h="1200">
                <a:moveTo>
                  <a:pt x="2400" y="0"/>
                </a:moveTo>
                <a:lnTo>
                  <a:pt x="2400" y="1200"/>
                </a:lnTo>
                <a:lnTo>
                  <a:pt x="0" y="120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defTabSz="914400"/>
            <a:endParaRPr lang="en-US" sz="140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2130" name="Freeform 398"/>
          <p:cNvSpPr>
            <a:spLocks/>
          </p:cNvSpPr>
          <p:nvPr/>
        </p:nvSpPr>
        <p:spPr bwMode="auto">
          <a:xfrm>
            <a:off x="4876800" y="10134600"/>
            <a:ext cx="3581400" cy="1905000"/>
          </a:xfrm>
          <a:custGeom>
            <a:avLst/>
            <a:gdLst>
              <a:gd name="T0" fmla="*/ 3581400 w 2544"/>
              <a:gd name="T1" fmla="*/ 0 h 1200"/>
              <a:gd name="T2" fmla="*/ 3581400 w 2544"/>
              <a:gd name="T3" fmla="*/ 1905000 h 1200"/>
              <a:gd name="T4" fmla="*/ 0 w 2544"/>
              <a:gd name="T5" fmla="*/ 1905000 h 1200"/>
              <a:gd name="T6" fmla="*/ 0 60000 65536"/>
              <a:gd name="T7" fmla="*/ 0 60000 65536"/>
              <a:gd name="T8" fmla="*/ 0 60000 65536"/>
              <a:gd name="T9" fmla="*/ 0 w 2544"/>
              <a:gd name="T10" fmla="*/ 0 h 1200"/>
              <a:gd name="T11" fmla="*/ 2544 w 2544"/>
              <a:gd name="T12" fmla="*/ 1200 h 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4" h="1200">
                <a:moveTo>
                  <a:pt x="2544" y="0"/>
                </a:moveTo>
                <a:lnTo>
                  <a:pt x="2544" y="1200"/>
                </a:lnTo>
                <a:lnTo>
                  <a:pt x="0" y="12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defTabSz="914400"/>
            <a:endParaRPr lang="en-US" sz="140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2131" name="Line 399"/>
          <p:cNvSpPr>
            <a:spLocks noChangeShapeType="1"/>
          </p:cNvSpPr>
          <p:nvPr/>
        </p:nvSpPr>
        <p:spPr bwMode="auto">
          <a:xfrm flipV="1">
            <a:off x="5867400" y="11658600"/>
            <a:ext cx="0" cy="685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2" name="Line 400"/>
          <p:cNvSpPr>
            <a:spLocks noChangeShapeType="1"/>
          </p:cNvSpPr>
          <p:nvPr/>
        </p:nvSpPr>
        <p:spPr bwMode="auto">
          <a:xfrm flipV="1">
            <a:off x="5943600" y="11658600"/>
            <a:ext cx="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3" name="Line 401"/>
          <p:cNvSpPr>
            <a:spLocks noChangeShapeType="1"/>
          </p:cNvSpPr>
          <p:nvPr/>
        </p:nvSpPr>
        <p:spPr bwMode="auto">
          <a:xfrm flipV="1">
            <a:off x="5715000" y="11658600"/>
            <a:ext cx="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4" name="Line 402"/>
          <p:cNvSpPr>
            <a:spLocks noChangeShapeType="1"/>
          </p:cNvSpPr>
          <p:nvPr/>
        </p:nvSpPr>
        <p:spPr bwMode="auto">
          <a:xfrm flipV="1">
            <a:off x="5791200" y="11658600"/>
            <a:ext cx="0" cy="838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5" name="Line 403"/>
          <p:cNvSpPr>
            <a:spLocks noChangeShapeType="1"/>
          </p:cNvSpPr>
          <p:nvPr/>
        </p:nvSpPr>
        <p:spPr bwMode="auto">
          <a:xfrm flipV="1">
            <a:off x="5562600" y="11658600"/>
            <a:ext cx="0" cy="1295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6" name="Line 404"/>
          <p:cNvSpPr>
            <a:spLocks noChangeShapeType="1"/>
          </p:cNvSpPr>
          <p:nvPr/>
        </p:nvSpPr>
        <p:spPr bwMode="auto">
          <a:xfrm flipV="1">
            <a:off x="5638800" y="11658600"/>
            <a:ext cx="0" cy="1143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7" name="Line 405"/>
          <p:cNvSpPr>
            <a:spLocks noChangeShapeType="1"/>
          </p:cNvSpPr>
          <p:nvPr/>
        </p:nvSpPr>
        <p:spPr bwMode="auto">
          <a:xfrm flipV="1">
            <a:off x="5410200" y="11658600"/>
            <a:ext cx="0" cy="1600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8" name="Line 406"/>
          <p:cNvSpPr>
            <a:spLocks noChangeShapeType="1"/>
          </p:cNvSpPr>
          <p:nvPr/>
        </p:nvSpPr>
        <p:spPr bwMode="auto">
          <a:xfrm flipV="1">
            <a:off x="5486400" y="11658600"/>
            <a:ext cx="0" cy="144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9" name="Line 407"/>
          <p:cNvSpPr>
            <a:spLocks noChangeShapeType="1"/>
          </p:cNvSpPr>
          <p:nvPr/>
        </p:nvSpPr>
        <p:spPr bwMode="auto">
          <a:xfrm flipV="1">
            <a:off x="4876800" y="11658600"/>
            <a:ext cx="0" cy="381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0" name="Line 408"/>
          <p:cNvSpPr>
            <a:spLocks noChangeShapeType="1"/>
          </p:cNvSpPr>
          <p:nvPr/>
        </p:nvSpPr>
        <p:spPr bwMode="auto">
          <a:xfrm flipV="1">
            <a:off x="4953000" y="116586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1" name="Line 409"/>
          <p:cNvSpPr>
            <a:spLocks noChangeShapeType="1"/>
          </p:cNvSpPr>
          <p:nvPr/>
        </p:nvSpPr>
        <p:spPr bwMode="auto">
          <a:xfrm flipV="1">
            <a:off x="4724400" y="11658600"/>
            <a:ext cx="0" cy="685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2" name="Line 410"/>
          <p:cNvSpPr>
            <a:spLocks noChangeShapeType="1"/>
          </p:cNvSpPr>
          <p:nvPr/>
        </p:nvSpPr>
        <p:spPr bwMode="auto">
          <a:xfrm flipV="1">
            <a:off x="4800600" y="11658600"/>
            <a:ext cx="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3" name="Line 411"/>
          <p:cNvSpPr>
            <a:spLocks noChangeShapeType="1"/>
          </p:cNvSpPr>
          <p:nvPr/>
        </p:nvSpPr>
        <p:spPr bwMode="auto">
          <a:xfrm flipV="1">
            <a:off x="4572000" y="11658600"/>
            <a:ext cx="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4" name="Line 412"/>
          <p:cNvSpPr>
            <a:spLocks noChangeShapeType="1"/>
          </p:cNvSpPr>
          <p:nvPr/>
        </p:nvSpPr>
        <p:spPr bwMode="auto">
          <a:xfrm flipV="1">
            <a:off x="4648200" y="11658600"/>
            <a:ext cx="0" cy="838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5" name="Line 413"/>
          <p:cNvSpPr>
            <a:spLocks noChangeShapeType="1"/>
          </p:cNvSpPr>
          <p:nvPr/>
        </p:nvSpPr>
        <p:spPr bwMode="auto">
          <a:xfrm flipV="1">
            <a:off x="4419600" y="11658600"/>
            <a:ext cx="0" cy="1295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6" name="Line 414"/>
          <p:cNvSpPr>
            <a:spLocks noChangeShapeType="1"/>
          </p:cNvSpPr>
          <p:nvPr/>
        </p:nvSpPr>
        <p:spPr bwMode="auto">
          <a:xfrm flipV="1">
            <a:off x="4495800" y="11658600"/>
            <a:ext cx="0" cy="1143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7" name="Line 415"/>
          <p:cNvSpPr>
            <a:spLocks noChangeShapeType="1"/>
          </p:cNvSpPr>
          <p:nvPr/>
        </p:nvSpPr>
        <p:spPr bwMode="auto">
          <a:xfrm flipV="1">
            <a:off x="4267200" y="11658600"/>
            <a:ext cx="0" cy="1600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8" name="Line 416"/>
          <p:cNvSpPr>
            <a:spLocks noChangeShapeType="1"/>
          </p:cNvSpPr>
          <p:nvPr/>
        </p:nvSpPr>
        <p:spPr bwMode="auto">
          <a:xfrm flipV="1">
            <a:off x="4343400" y="11658600"/>
            <a:ext cx="0" cy="144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49" name="Group 417"/>
          <p:cNvGrpSpPr>
            <a:grpSpLocks/>
          </p:cNvGrpSpPr>
          <p:nvPr/>
        </p:nvGrpSpPr>
        <p:grpSpPr bwMode="auto">
          <a:xfrm>
            <a:off x="5943600" y="11963400"/>
            <a:ext cx="152400" cy="152400"/>
            <a:chOff x="240" y="4176"/>
            <a:chExt cx="192" cy="192"/>
          </a:xfrm>
        </p:grpSpPr>
        <p:sp>
          <p:nvSpPr>
            <p:cNvPr id="2191" name="Oval 418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/>
              <a:endParaRPr lang="en-US" sz="1400">
                <a:solidFill>
                  <a:srgbClr val="000000"/>
                </a:solidFill>
                <a:latin typeface="Helvetica" charset="0"/>
              </a:endParaRPr>
            </a:p>
          </p:txBody>
        </p:sp>
        <p:sp>
          <p:nvSpPr>
            <p:cNvPr id="2192" name="Rectangle 419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defTabSz="914400"/>
              <a:endParaRPr lang="en-US" sz="1400">
                <a:solidFill>
                  <a:srgbClr val="000000"/>
                </a:solidFill>
                <a:latin typeface="Helvetica" charset="0"/>
              </a:endParaRPr>
            </a:p>
          </p:txBody>
        </p:sp>
      </p:grpSp>
      <p:grpSp>
        <p:nvGrpSpPr>
          <p:cNvPr id="2150" name="Group 420"/>
          <p:cNvGrpSpPr>
            <a:grpSpLocks/>
          </p:cNvGrpSpPr>
          <p:nvPr/>
        </p:nvGrpSpPr>
        <p:grpSpPr bwMode="auto">
          <a:xfrm>
            <a:off x="5867400" y="12115800"/>
            <a:ext cx="152400" cy="152400"/>
            <a:chOff x="240" y="4176"/>
            <a:chExt cx="192" cy="192"/>
          </a:xfrm>
        </p:grpSpPr>
        <p:sp>
          <p:nvSpPr>
            <p:cNvPr id="2189" name="Oval 421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/>
              <a:endParaRPr lang="en-US" sz="1400">
                <a:solidFill>
                  <a:srgbClr val="000000"/>
                </a:solidFill>
                <a:latin typeface="Helvetica" charset="0"/>
              </a:endParaRPr>
            </a:p>
          </p:txBody>
        </p:sp>
        <p:sp>
          <p:nvSpPr>
            <p:cNvPr id="2190" name="Rectangle 422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defTabSz="914400"/>
              <a:endParaRPr lang="en-US" sz="1400">
                <a:solidFill>
                  <a:srgbClr val="000000"/>
                </a:solidFill>
                <a:latin typeface="Helvetica" charset="0"/>
              </a:endParaRPr>
            </a:p>
          </p:txBody>
        </p:sp>
      </p:grpSp>
      <p:grpSp>
        <p:nvGrpSpPr>
          <p:cNvPr id="2151" name="Group 423"/>
          <p:cNvGrpSpPr>
            <a:grpSpLocks/>
          </p:cNvGrpSpPr>
          <p:nvPr/>
        </p:nvGrpSpPr>
        <p:grpSpPr bwMode="auto">
          <a:xfrm>
            <a:off x="5791200" y="12268200"/>
            <a:ext cx="152400" cy="152400"/>
            <a:chOff x="240" y="4176"/>
            <a:chExt cx="192" cy="192"/>
          </a:xfrm>
        </p:grpSpPr>
        <p:sp>
          <p:nvSpPr>
            <p:cNvPr id="2187" name="Oval 424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/>
              <a:endParaRPr lang="en-US" sz="1400">
                <a:solidFill>
                  <a:srgbClr val="000000"/>
                </a:solidFill>
                <a:latin typeface="Helvetica" charset="0"/>
              </a:endParaRPr>
            </a:p>
          </p:txBody>
        </p:sp>
        <p:sp>
          <p:nvSpPr>
            <p:cNvPr id="2188" name="Rectangle 425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defTabSz="914400"/>
              <a:endParaRPr lang="en-US" sz="1400">
                <a:solidFill>
                  <a:srgbClr val="000000"/>
                </a:solidFill>
                <a:latin typeface="Helvetica" charset="0"/>
              </a:endParaRPr>
            </a:p>
          </p:txBody>
        </p:sp>
      </p:grpSp>
      <p:grpSp>
        <p:nvGrpSpPr>
          <p:cNvPr id="2152" name="Group 426"/>
          <p:cNvGrpSpPr>
            <a:grpSpLocks/>
          </p:cNvGrpSpPr>
          <p:nvPr/>
        </p:nvGrpSpPr>
        <p:grpSpPr bwMode="auto">
          <a:xfrm>
            <a:off x="5715000" y="12420600"/>
            <a:ext cx="152400" cy="152400"/>
            <a:chOff x="240" y="4176"/>
            <a:chExt cx="192" cy="192"/>
          </a:xfrm>
        </p:grpSpPr>
        <p:sp>
          <p:nvSpPr>
            <p:cNvPr id="2185" name="Oval 427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/>
              <a:endParaRPr lang="en-US" sz="1400">
                <a:solidFill>
                  <a:srgbClr val="000000"/>
                </a:solidFill>
                <a:latin typeface="Helvetica" charset="0"/>
              </a:endParaRPr>
            </a:p>
          </p:txBody>
        </p:sp>
        <p:sp>
          <p:nvSpPr>
            <p:cNvPr id="2186" name="Rectangle 428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defTabSz="914400"/>
              <a:endParaRPr lang="en-US" sz="1400">
                <a:solidFill>
                  <a:srgbClr val="000000"/>
                </a:solidFill>
                <a:latin typeface="Helvetica" charset="0"/>
              </a:endParaRPr>
            </a:p>
          </p:txBody>
        </p:sp>
      </p:grpSp>
      <p:grpSp>
        <p:nvGrpSpPr>
          <p:cNvPr id="2153" name="Group 429"/>
          <p:cNvGrpSpPr>
            <a:grpSpLocks/>
          </p:cNvGrpSpPr>
          <p:nvPr/>
        </p:nvGrpSpPr>
        <p:grpSpPr bwMode="auto">
          <a:xfrm>
            <a:off x="5638800" y="12573000"/>
            <a:ext cx="152400" cy="152400"/>
            <a:chOff x="240" y="4176"/>
            <a:chExt cx="192" cy="192"/>
          </a:xfrm>
        </p:grpSpPr>
        <p:sp>
          <p:nvSpPr>
            <p:cNvPr id="2183" name="Oval 430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/>
              <a:endParaRPr lang="en-US" sz="1400">
                <a:solidFill>
                  <a:srgbClr val="000000"/>
                </a:solidFill>
                <a:latin typeface="Helvetica" charset="0"/>
              </a:endParaRPr>
            </a:p>
          </p:txBody>
        </p:sp>
        <p:sp>
          <p:nvSpPr>
            <p:cNvPr id="2184" name="Rectangle 431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defTabSz="914400"/>
              <a:endParaRPr lang="en-US" sz="1400">
                <a:solidFill>
                  <a:srgbClr val="000000"/>
                </a:solidFill>
                <a:latin typeface="Helvetica" charset="0"/>
              </a:endParaRPr>
            </a:p>
          </p:txBody>
        </p:sp>
      </p:grpSp>
      <p:grpSp>
        <p:nvGrpSpPr>
          <p:cNvPr id="2154" name="Group 432"/>
          <p:cNvGrpSpPr>
            <a:grpSpLocks/>
          </p:cNvGrpSpPr>
          <p:nvPr/>
        </p:nvGrpSpPr>
        <p:grpSpPr bwMode="auto">
          <a:xfrm>
            <a:off x="5562600" y="12725400"/>
            <a:ext cx="152400" cy="152400"/>
            <a:chOff x="240" y="4176"/>
            <a:chExt cx="192" cy="192"/>
          </a:xfrm>
        </p:grpSpPr>
        <p:sp>
          <p:nvSpPr>
            <p:cNvPr id="2181" name="Oval 433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/>
              <a:endParaRPr lang="en-US" sz="1400">
                <a:solidFill>
                  <a:srgbClr val="000000"/>
                </a:solidFill>
                <a:latin typeface="Helvetica" charset="0"/>
              </a:endParaRPr>
            </a:p>
          </p:txBody>
        </p:sp>
        <p:sp>
          <p:nvSpPr>
            <p:cNvPr id="2182" name="Rectangle 434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defTabSz="914400"/>
              <a:endParaRPr lang="en-US" sz="1400">
                <a:solidFill>
                  <a:srgbClr val="000000"/>
                </a:solidFill>
                <a:latin typeface="Helvetica" charset="0"/>
              </a:endParaRPr>
            </a:p>
          </p:txBody>
        </p:sp>
      </p:grpSp>
      <p:grpSp>
        <p:nvGrpSpPr>
          <p:cNvPr id="2155" name="Group 435"/>
          <p:cNvGrpSpPr>
            <a:grpSpLocks/>
          </p:cNvGrpSpPr>
          <p:nvPr/>
        </p:nvGrpSpPr>
        <p:grpSpPr bwMode="auto">
          <a:xfrm>
            <a:off x="5486400" y="12877800"/>
            <a:ext cx="152400" cy="152400"/>
            <a:chOff x="240" y="4176"/>
            <a:chExt cx="192" cy="192"/>
          </a:xfrm>
        </p:grpSpPr>
        <p:sp>
          <p:nvSpPr>
            <p:cNvPr id="2179" name="Oval 436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/>
              <a:endParaRPr lang="en-US" sz="1400">
                <a:solidFill>
                  <a:srgbClr val="000000"/>
                </a:solidFill>
                <a:latin typeface="Helvetica" charset="0"/>
              </a:endParaRPr>
            </a:p>
          </p:txBody>
        </p:sp>
        <p:sp>
          <p:nvSpPr>
            <p:cNvPr id="2180" name="Rectangle 437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defTabSz="914400"/>
              <a:endParaRPr lang="en-US" sz="1400">
                <a:solidFill>
                  <a:srgbClr val="000000"/>
                </a:solidFill>
                <a:latin typeface="Helvetica" charset="0"/>
              </a:endParaRPr>
            </a:p>
          </p:txBody>
        </p:sp>
      </p:grpSp>
      <p:grpSp>
        <p:nvGrpSpPr>
          <p:cNvPr id="2156" name="Group 438"/>
          <p:cNvGrpSpPr>
            <a:grpSpLocks/>
          </p:cNvGrpSpPr>
          <p:nvPr/>
        </p:nvGrpSpPr>
        <p:grpSpPr bwMode="auto">
          <a:xfrm>
            <a:off x="5410200" y="13030200"/>
            <a:ext cx="152400" cy="152400"/>
            <a:chOff x="240" y="4176"/>
            <a:chExt cx="192" cy="192"/>
          </a:xfrm>
        </p:grpSpPr>
        <p:sp>
          <p:nvSpPr>
            <p:cNvPr id="2177" name="Oval 439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/>
              <a:endParaRPr lang="en-US" sz="1400">
                <a:solidFill>
                  <a:srgbClr val="000000"/>
                </a:solidFill>
                <a:latin typeface="Helvetica" charset="0"/>
              </a:endParaRPr>
            </a:p>
          </p:txBody>
        </p:sp>
        <p:sp>
          <p:nvSpPr>
            <p:cNvPr id="2178" name="Rectangle 440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defTabSz="914400"/>
              <a:endParaRPr lang="en-US" sz="1400">
                <a:solidFill>
                  <a:srgbClr val="000000"/>
                </a:solidFill>
                <a:latin typeface="Helvetica" charset="0"/>
              </a:endParaRPr>
            </a:p>
          </p:txBody>
        </p:sp>
      </p:grpSp>
      <p:grpSp>
        <p:nvGrpSpPr>
          <p:cNvPr id="2157" name="Group 441"/>
          <p:cNvGrpSpPr>
            <a:grpSpLocks/>
          </p:cNvGrpSpPr>
          <p:nvPr/>
        </p:nvGrpSpPr>
        <p:grpSpPr bwMode="auto">
          <a:xfrm>
            <a:off x="5334000" y="13182600"/>
            <a:ext cx="152400" cy="152400"/>
            <a:chOff x="240" y="4176"/>
            <a:chExt cx="192" cy="192"/>
          </a:xfrm>
        </p:grpSpPr>
        <p:sp>
          <p:nvSpPr>
            <p:cNvPr id="2175" name="Oval 442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/>
              <a:endParaRPr lang="en-US" sz="1400">
                <a:solidFill>
                  <a:srgbClr val="000000"/>
                </a:solidFill>
                <a:latin typeface="Helvetica" charset="0"/>
              </a:endParaRPr>
            </a:p>
          </p:txBody>
        </p:sp>
        <p:sp>
          <p:nvSpPr>
            <p:cNvPr id="2176" name="Rectangle 443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defTabSz="914400"/>
              <a:endParaRPr lang="en-US" sz="1400">
                <a:solidFill>
                  <a:srgbClr val="000000"/>
                </a:solidFill>
                <a:latin typeface="Helvetica" charset="0"/>
              </a:endParaRPr>
            </a:p>
          </p:txBody>
        </p:sp>
      </p:grpSp>
      <p:sp>
        <p:nvSpPr>
          <p:cNvPr id="2158" name="Freeform 445"/>
          <p:cNvSpPr>
            <a:spLocks/>
          </p:cNvSpPr>
          <p:nvPr/>
        </p:nvSpPr>
        <p:spPr bwMode="auto">
          <a:xfrm>
            <a:off x="5257800" y="11658600"/>
            <a:ext cx="304800" cy="2362200"/>
          </a:xfrm>
          <a:custGeom>
            <a:avLst/>
            <a:gdLst>
              <a:gd name="T0" fmla="*/ 304800 w 240"/>
              <a:gd name="T1" fmla="*/ 2362200 h 1488"/>
              <a:gd name="T2" fmla="*/ 304800 w 240"/>
              <a:gd name="T3" fmla="*/ 2133600 h 1488"/>
              <a:gd name="T4" fmla="*/ 0 w 240"/>
              <a:gd name="T5" fmla="*/ 2133600 h 1488"/>
              <a:gd name="T6" fmla="*/ 0 w 240"/>
              <a:gd name="T7" fmla="*/ 0 h 1488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1488"/>
              <a:gd name="T14" fmla="*/ 240 w 240"/>
              <a:gd name="T15" fmla="*/ 1488 h 14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1488">
                <a:moveTo>
                  <a:pt x="240" y="1488"/>
                </a:moveTo>
                <a:lnTo>
                  <a:pt x="240" y="1344"/>
                </a:lnTo>
                <a:lnTo>
                  <a:pt x="0" y="1344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defTabSz="914400"/>
            <a:endParaRPr lang="en-US" sz="140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2159" name="Text Box 446"/>
          <p:cNvSpPr txBox="1">
            <a:spLocks noChangeArrowheads="1"/>
          </p:cNvSpPr>
          <p:nvPr/>
        </p:nvSpPr>
        <p:spPr bwMode="auto">
          <a:xfrm>
            <a:off x="5257800" y="13563600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3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defTabSz="914400" eaLnBrk="1" hangingPunct="1"/>
            <a:r>
              <a:rPr lang="en-US" sz="1000">
                <a:solidFill>
                  <a:srgbClr val="000000"/>
                </a:solidFill>
                <a:latin typeface="Helvetica" charset="0"/>
              </a:rPr>
              <a:t>d_rvalB</a:t>
            </a:r>
          </a:p>
        </p:txBody>
      </p:sp>
      <p:sp>
        <p:nvSpPr>
          <p:cNvPr id="2160" name="Text Box 447"/>
          <p:cNvSpPr txBox="1">
            <a:spLocks noChangeArrowheads="1"/>
          </p:cNvSpPr>
          <p:nvPr/>
        </p:nvSpPr>
        <p:spPr bwMode="auto">
          <a:xfrm>
            <a:off x="8305800" y="9890125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3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defTabSz="914400" eaLnBrk="1" hangingPunct="1"/>
            <a:r>
              <a:rPr lang="en-US" sz="1000">
                <a:solidFill>
                  <a:srgbClr val="000000"/>
                </a:solidFill>
                <a:latin typeface="Helvetica" charset="0"/>
              </a:rPr>
              <a:t>e_valE</a:t>
            </a:r>
          </a:p>
        </p:txBody>
      </p:sp>
      <p:sp>
        <p:nvSpPr>
          <p:cNvPr id="2161" name="Text Box 448"/>
          <p:cNvSpPr txBox="1">
            <a:spLocks noChangeArrowheads="1"/>
          </p:cNvSpPr>
          <p:nvPr/>
        </p:nvSpPr>
        <p:spPr bwMode="auto">
          <a:xfrm>
            <a:off x="8458200" y="10042525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3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defTabSz="914400" eaLnBrk="1" hangingPunct="1"/>
            <a:r>
              <a:rPr lang="en-US" sz="1000">
                <a:solidFill>
                  <a:srgbClr val="000000"/>
                </a:solidFill>
                <a:latin typeface="Helvetica" charset="0"/>
              </a:rPr>
              <a:t>M_dstE</a:t>
            </a:r>
          </a:p>
        </p:txBody>
      </p:sp>
      <p:sp>
        <p:nvSpPr>
          <p:cNvPr id="2162" name="Text Box 449"/>
          <p:cNvSpPr txBox="1">
            <a:spLocks noChangeArrowheads="1"/>
          </p:cNvSpPr>
          <p:nvPr/>
        </p:nvSpPr>
        <p:spPr bwMode="auto">
          <a:xfrm>
            <a:off x="8610600" y="10194925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3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defTabSz="914400" eaLnBrk="1" hangingPunct="1"/>
            <a:r>
              <a:rPr lang="en-US" sz="1000">
                <a:solidFill>
                  <a:srgbClr val="000000"/>
                </a:solidFill>
                <a:latin typeface="Helvetica" charset="0"/>
              </a:rPr>
              <a:t>M_valE</a:t>
            </a:r>
          </a:p>
        </p:txBody>
      </p:sp>
      <p:sp>
        <p:nvSpPr>
          <p:cNvPr id="2163" name="Text Box 450"/>
          <p:cNvSpPr txBox="1">
            <a:spLocks noChangeArrowheads="1"/>
          </p:cNvSpPr>
          <p:nvPr/>
        </p:nvSpPr>
        <p:spPr bwMode="auto">
          <a:xfrm>
            <a:off x="8763000" y="10347325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3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defTabSz="914400" eaLnBrk="1" hangingPunct="1"/>
            <a:r>
              <a:rPr lang="en-US" sz="1000">
                <a:solidFill>
                  <a:srgbClr val="000000"/>
                </a:solidFill>
                <a:latin typeface="Helvetica" charset="0"/>
              </a:rPr>
              <a:t>M_dstM</a:t>
            </a:r>
          </a:p>
        </p:txBody>
      </p:sp>
      <p:sp>
        <p:nvSpPr>
          <p:cNvPr id="2164" name="Text Box 451"/>
          <p:cNvSpPr txBox="1">
            <a:spLocks noChangeArrowheads="1"/>
          </p:cNvSpPr>
          <p:nvPr/>
        </p:nvSpPr>
        <p:spPr bwMode="auto">
          <a:xfrm>
            <a:off x="8915400" y="10499725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3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defTabSz="914400" eaLnBrk="1" hangingPunct="1"/>
            <a:r>
              <a:rPr lang="en-US" sz="1000">
                <a:solidFill>
                  <a:srgbClr val="000000"/>
                </a:solidFill>
                <a:latin typeface="Helvetica" charset="0"/>
              </a:rPr>
              <a:t>m_valM</a:t>
            </a:r>
          </a:p>
        </p:txBody>
      </p:sp>
      <p:sp>
        <p:nvSpPr>
          <p:cNvPr id="2165" name="Text Box 452"/>
          <p:cNvSpPr txBox="1">
            <a:spLocks noChangeArrowheads="1"/>
          </p:cNvSpPr>
          <p:nvPr/>
        </p:nvSpPr>
        <p:spPr bwMode="auto">
          <a:xfrm>
            <a:off x="9067800" y="10652125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3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defTabSz="914400" eaLnBrk="1" hangingPunct="1"/>
            <a:r>
              <a:rPr lang="en-US" sz="1000">
                <a:solidFill>
                  <a:srgbClr val="000000"/>
                </a:solidFill>
                <a:latin typeface="Helvetica" charset="0"/>
              </a:rPr>
              <a:t>W_dstM</a:t>
            </a:r>
          </a:p>
        </p:txBody>
      </p:sp>
      <p:sp>
        <p:nvSpPr>
          <p:cNvPr id="2166" name="Text Box 453"/>
          <p:cNvSpPr txBox="1">
            <a:spLocks noChangeArrowheads="1"/>
          </p:cNvSpPr>
          <p:nvPr/>
        </p:nvSpPr>
        <p:spPr bwMode="auto">
          <a:xfrm>
            <a:off x="9525000" y="11125200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3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defTabSz="914400" eaLnBrk="1" hangingPunct="1"/>
            <a:r>
              <a:rPr lang="en-US" sz="1000">
                <a:solidFill>
                  <a:srgbClr val="000000"/>
                </a:solidFill>
                <a:latin typeface="Helvetica" charset="0"/>
              </a:rPr>
              <a:t>W_valE</a:t>
            </a:r>
          </a:p>
        </p:txBody>
      </p:sp>
      <p:sp>
        <p:nvSpPr>
          <p:cNvPr id="2167" name="Freeform 454"/>
          <p:cNvSpPr>
            <a:spLocks/>
          </p:cNvSpPr>
          <p:nvPr/>
        </p:nvSpPr>
        <p:spPr bwMode="auto">
          <a:xfrm>
            <a:off x="4038600" y="11658600"/>
            <a:ext cx="838200" cy="5181600"/>
          </a:xfrm>
          <a:custGeom>
            <a:avLst/>
            <a:gdLst>
              <a:gd name="T0" fmla="*/ 838200 w 528"/>
              <a:gd name="T1" fmla="*/ 5181600 h 3264"/>
              <a:gd name="T2" fmla="*/ 838200 w 528"/>
              <a:gd name="T3" fmla="*/ 4038600 h 3264"/>
              <a:gd name="T4" fmla="*/ 0 w 528"/>
              <a:gd name="T5" fmla="*/ 4038600 h 3264"/>
              <a:gd name="T6" fmla="*/ 0 w 528"/>
              <a:gd name="T7" fmla="*/ 0 h 3264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3264"/>
              <a:gd name="T14" fmla="*/ 528 w 528"/>
              <a:gd name="T15" fmla="*/ 3264 h 32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3264">
                <a:moveTo>
                  <a:pt x="528" y="3264"/>
                </a:moveTo>
                <a:lnTo>
                  <a:pt x="528" y="2544"/>
                </a:lnTo>
                <a:lnTo>
                  <a:pt x="0" y="2544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defTabSz="914400"/>
            <a:endParaRPr lang="en-US" sz="140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2168" name="AutoShape 223"/>
          <p:cNvSpPr>
            <a:spLocks noChangeArrowheads="1"/>
          </p:cNvSpPr>
          <p:nvPr/>
        </p:nvSpPr>
        <p:spPr bwMode="auto">
          <a:xfrm>
            <a:off x="6096000" y="15849600"/>
            <a:ext cx="457200" cy="30480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pPr algn="ctr" defTabSz="914400"/>
            <a:r>
              <a:rPr lang="en-US" sz="1200">
                <a:solidFill>
                  <a:srgbClr val="000000"/>
                </a:solidFill>
                <a:latin typeface="Helvetica" charset="0"/>
              </a:rPr>
              <a:t>dstE</a:t>
            </a:r>
          </a:p>
        </p:txBody>
      </p:sp>
      <p:sp>
        <p:nvSpPr>
          <p:cNvPr id="2169" name="AutoShape 224"/>
          <p:cNvSpPr>
            <a:spLocks noChangeArrowheads="1"/>
          </p:cNvSpPr>
          <p:nvPr/>
        </p:nvSpPr>
        <p:spPr bwMode="auto">
          <a:xfrm>
            <a:off x="6553200" y="15849600"/>
            <a:ext cx="457200" cy="30480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pPr algn="ctr" defTabSz="914400"/>
            <a:r>
              <a:rPr lang="en-US" sz="1200">
                <a:solidFill>
                  <a:srgbClr val="000000"/>
                </a:solidFill>
                <a:latin typeface="Helvetica" charset="0"/>
              </a:rPr>
              <a:t>dstM</a:t>
            </a:r>
          </a:p>
        </p:txBody>
      </p:sp>
      <p:sp>
        <p:nvSpPr>
          <p:cNvPr id="2170" name="AutoShape 226"/>
          <p:cNvSpPr>
            <a:spLocks noChangeArrowheads="1"/>
          </p:cNvSpPr>
          <p:nvPr/>
        </p:nvSpPr>
        <p:spPr bwMode="auto">
          <a:xfrm>
            <a:off x="7010400" y="15849600"/>
            <a:ext cx="457200" cy="30480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pPr algn="ctr" defTabSz="914400"/>
            <a:r>
              <a:rPr lang="en-US" sz="1200">
                <a:solidFill>
                  <a:srgbClr val="000000"/>
                </a:solidFill>
                <a:latin typeface="Helvetica" charset="0"/>
              </a:rPr>
              <a:t>srcA</a:t>
            </a:r>
          </a:p>
        </p:txBody>
      </p:sp>
      <p:sp>
        <p:nvSpPr>
          <p:cNvPr id="2171" name="AutoShape 227"/>
          <p:cNvSpPr>
            <a:spLocks noChangeArrowheads="1"/>
          </p:cNvSpPr>
          <p:nvPr/>
        </p:nvSpPr>
        <p:spPr bwMode="auto">
          <a:xfrm>
            <a:off x="7467600" y="15849600"/>
            <a:ext cx="457200" cy="30480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pPr algn="ctr" defTabSz="914400"/>
            <a:r>
              <a:rPr lang="en-US" sz="1200">
                <a:solidFill>
                  <a:srgbClr val="000000"/>
                </a:solidFill>
                <a:latin typeface="Helvetica" charset="0"/>
              </a:rPr>
              <a:t>srcB</a:t>
            </a:r>
          </a:p>
        </p:txBody>
      </p:sp>
      <p:sp>
        <p:nvSpPr>
          <p:cNvPr id="2172" name="Line 74"/>
          <p:cNvSpPr>
            <a:spLocks noChangeShapeType="1"/>
          </p:cNvSpPr>
          <p:nvPr/>
        </p:nvSpPr>
        <p:spPr bwMode="auto">
          <a:xfrm flipH="1" flipV="1">
            <a:off x="1524000" y="11049000"/>
            <a:ext cx="0" cy="5867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3" name="Rectangle 25"/>
          <p:cNvSpPr>
            <a:spLocks noChangeArrowheads="1"/>
          </p:cNvSpPr>
          <p:nvPr/>
        </p:nvSpPr>
        <p:spPr bwMode="auto">
          <a:xfrm>
            <a:off x="1295400" y="10668000"/>
            <a:ext cx="457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 defTabSz="914400"/>
            <a:r>
              <a:rPr lang="en-US" sz="1200">
                <a:solidFill>
                  <a:srgbClr val="000000"/>
                </a:solidFill>
                <a:latin typeface="Helvetica" charset="0"/>
              </a:rPr>
              <a:t>stat</a:t>
            </a:r>
          </a:p>
        </p:txBody>
      </p:sp>
      <p:sp>
        <p:nvSpPr>
          <p:cNvPr id="2174" name="Rectangle 6"/>
          <p:cNvSpPr>
            <a:spLocks noChangeArrowheads="1"/>
          </p:cNvSpPr>
          <p:nvPr/>
        </p:nvSpPr>
        <p:spPr bwMode="auto">
          <a:xfrm>
            <a:off x="1295400" y="16840200"/>
            <a:ext cx="457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 defTabSz="914400"/>
            <a:r>
              <a:rPr lang="en-US" sz="1200">
                <a:solidFill>
                  <a:srgbClr val="000000"/>
                </a:solidFill>
                <a:latin typeface="Helvetica" charset="0"/>
              </a:rPr>
              <a:t>stat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53</Words>
  <Application>Microsoft Macintosh PowerPoint</Application>
  <PresentationFormat>Custom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</vt:lpstr>
      <vt:lpstr>Office Theme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Carnegie Mellon University</dc:creator>
  <cp:lastModifiedBy>Randy Bryant</cp:lastModifiedBy>
  <cp:revision>5</cp:revision>
  <dcterms:created xsi:type="dcterms:W3CDTF">2009-04-05T23:10:47Z</dcterms:created>
  <dcterms:modified xsi:type="dcterms:W3CDTF">2014-06-16T18:59:25Z</dcterms:modified>
</cp:coreProperties>
</file>