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80" y="2464"/>
      </p:cViewPr>
      <p:guideLst>
        <p:guide orient="horz" pos="8352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05B14B-8441-2544-9721-4C8958283D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3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501FD-2019-0349-ABCA-3120C2582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2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827C1-2A25-E44E-96A5-A6920E2F6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D6B52-D5B0-A346-96D6-BFB0327126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81F4B-34C4-7A42-8F98-A6BCD46B5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0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E5279-C962-814A-AE9D-504E7BAE90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1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7F152-F46C-C84F-9F9F-5AF227C671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78911-E70B-044D-B3F9-C17695609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6F9E1-A6B0-4447-AF01-B72F8A638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4B24D-9050-9B49-9BD9-60B029BAFE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87901-BA62-194D-9981-91DEB2EEC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2E974-1899-AF4C-8687-59B1B71DDF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AEA43057-783C-5041-814B-8C9B5D5CFA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60"/>
          <p:cNvSpPr>
            <a:spLocks noChangeShapeType="1"/>
          </p:cNvSpPr>
          <p:nvPr/>
        </p:nvSpPr>
        <p:spPr bwMode="auto">
          <a:xfrm flipV="1">
            <a:off x="2667000" y="5715000"/>
            <a:ext cx="28194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159"/>
          <p:cNvSpPr>
            <a:spLocks noChangeArrowheads="1"/>
          </p:cNvSpPr>
          <p:nvPr/>
        </p:nvSpPr>
        <p:spPr bwMode="auto">
          <a:xfrm>
            <a:off x="457200" y="8153400"/>
            <a:ext cx="69342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52" name="Rectangle 160"/>
          <p:cNvSpPr>
            <a:spLocks noChangeArrowheads="1"/>
          </p:cNvSpPr>
          <p:nvPr/>
        </p:nvSpPr>
        <p:spPr bwMode="auto">
          <a:xfrm>
            <a:off x="457200" y="4800600"/>
            <a:ext cx="69342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M</a:t>
            </a:r>
          </a:p>
        </p:txBody>
      </p:sp>
      <p:grpSp>
        <p:nvGrpSpPr>
          <p:cNvPr id="2053" name="Group 144"/>
          <p:cNvGrpSpPr>
            <a:grpSpLocks/>
          </p:cNvGrpSpPr>
          <p:nvPr/>
        </p:nvGrpSpPr>
        <p:grpSpPr bwMode="auto">
          <a:xfrm>
            <a:off x="3810000" y="7924800"/>
            <a:ext cx="152400" cy="152400"/>
            <a:chOff x="240" y="4176"/>
            <a:chExt cx="192" cy="192"/>
          </a:xfrm>
        </p:grpSpPr>
        <p:sp>
          <p:nvSpPr>
            <p:cNvPr id="2140" name="Oval 14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" name="Rectangle 14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" name="Rectangle 71"/>
          <p:cNvSpPr>
            <a:spLocks noChangeArrowheads="1"/>
          </p:cNvSpPr>
          <p:nvPr/>
        </p:nvSpPr>
        <p:spPr bwMode="auto">
          <a:xfrm>
            <a:off x="2819400" y="4800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1447800" y="4800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56" name="Rectangle 57"/>
          <p:cNvSpPr>
            <a:spLocks noChangeArrowheads="1"/>
          </p:cNvSpPr>
          <p:nvPr/>
        </p:nvSpPr>
        <p:spPr bwMode="auto">
          <a:xfrm>
            <a:off x="3276600" y="4800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057" name="Rectangle 58"/>
          <p:cNvSpPr>
            <a:spLocks noChangeArrowheads="1"/>
          </p:cNvSpPr>
          <p:nvPr/>
        </p:nvSpPr>
        <p:spPr bwMode="auto">
          <a:xfrm>
            <a:off x="4191000" y="48006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058" name="Rectangle 59"/>
          <p:cNvSpPr>
            <a:spLocks noChangeArrowheads="1"/>
          </p:cNvSpPr>
          <p:nvPr/>
        </p:nvSpPr>
        <p:spPr bwMode="auto">
          <a:xfrm>
            <a:off x="5562600" y="4800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59" name="Rectangle 60"/>
          <p:cNvSpPr>
            <a:spLocks noChangeArrowheads="1"/>
          </p:cNvSpPr>
          <p:nvPr/>
        </p:nvSpPr>
        <p:spPr bwMode="auto">
          <a:xfrm>
            <a:off x="6019800" y="4800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60" name="Rectangle 25"/>
          <p:cNvSpPr>
            <a:spLocks noChangeArrowheads="1"/>
          </p:cNvSpPr>
          <p:nvPr/>
        </p:nvSpPr>
        <p:spPr bwMode="auto">
          <a:xfrm>
            <a:off x="1447800" y="815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61" name="Rectangle 26"/>
          <p:cNvSpPr>
            <a:spLocks noChangeArrowheads="1"/>
          </p:cNvSpPr>
          <p:nvPr/>
        </p:nvSpPr>
        <p:spPr bwMode="auto">
          <a:xfrm>
            <a:off x="1905000" y="815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062" name="Rectangle 27"/>
          <p:cNvSpPr>
            <a:spLocks noChangeArrowheads="1"/>
          </p:cNvSpPr>
          <p:nvPr/>
        </p:nvSpPr>
        <p:spPr bwMode="auto">
          <a:xfrm>
            <a:off x="2514600" y="8153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063" name="Rectangle 28"/>
          <p:cNvSpPr>
            <a:spLocks noChangeArrowheads="1"/>
          </p:cNvSpPr>
          <p:nvPr/>
        </p:nvSpPr>
        <p:spPr bwMode="auto">
          <a:xfrm>
            <a:off x="3429000" y="8153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064" name="Rectangle 29"/>
          <p:cNvSpPr>
            <a:spLocks noChangeArrowheads="1"/>
          </p:cNvSpPr>
          <p:nvPr/>
        </p:nvSpPr>
        <p:spPr bwMode="auto">
          <a:xfrm>
            <a:off x="4343400" y="8153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valB</a:t>
            </a:r>
          </a:p>
        </p:txBody>
      </p:sp>
      <p:sp>
        <p:nvSpPr>
          <p:cNvPr id="2065" name="Rectangle 36"/>
          <p:cNvSpPr>
            <a:spLocks noChangeArrowheads="1"/>
          </p:cNvSpPr>
          <p:nvPr/>
        </p:nvSpPr>
        <p:spPr bwMode="auto">
          <a:xfrm>
            <a:off x="5562600" y="815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66" name="Rectangle 37"/>
          <p:cNvSpPr>
            <a:spLocks noChangeArrowheads="1"/>
          </p:cNvSpPr>
          <p:nvPr/>
        </p:nvSpPr>
        <p:spPr bwMode="auto">
          <a:xfrm>
            <a:off x="6019800" y="815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67" name="Rectangle 34"/>
          <p:cNvSpPr>
            <a:spLocks noChangeArrowheads="1"/>
          </p:cNvSpPr>
          <p:nvPr/>
        </p:nvSpPr>
        <p:spPr bwMode="auto">
          <a:xfrm>
            <a:off x="6477000" y="815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068" name="Rectangle 35"/>
          <p:cNvSpPr>
            <a:spLocks noChangeArrowheads="1"/>
          </p:cNvSpPr>
          <p:nvPr/>
        </p:nvSpPr>
        <p:spPr bwMode="auto">
          <a:xfrm>
            <a:off x="6934200" y="815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069" name="Line 221"/>
          <p:cNvSpPr>
            <a:spLocks noChangeShapeType="1"/>
          </p:cNvSpPr>
          <p:nvPr/>
        </p:nvSpPr>
        <p:spPr bwMode="auto">
          <a:xfrm rot="16200000" flipV="1">
            <a:off x="31242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" name="Rectangle 222"/>
          <p:cNvSpPr>
            <a:spLocks noChangeArrowheads="1"/>
          </p:cNvSpPr>
          <p:nvPr/>
        </p:nvSpPr>
        <p:spPr bwMode="auto">
          <a:xfrm>
            <a:off x="2362200" y="6096000"/>
            <a:ext cx="4826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271" name="AutoShape 223"/>
          <p:cNvSpPr>
            <a:spLocks noChangeArrowheads="1"/>
          </p:cNvSpPr>
          <p:nvPr/>
        </p:nvSpPr>
        <p:spPr bwMode="auto">
          <a:xfrm flipV="1">
            <a:off x="3124200" y="6019800"/>
            <a:ext cx="12954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ot="10800000"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ALU</a:t>
            </a:r>
          </a:p>
        </p:txBody>
      </p:sp>
      <p:sp>
        <p:nvSpPr>
          <p:cNvPr id="2072" name="AutoShape 224"/>
          <p:cNvSpPr>
            <a:spLocks noChangeArrowheads="1"/>
          </p:cNvSpPr>
          <p:nvPr/>
        </p:nvSpPr>
        <p:spPr bwMode="auto">
          <a:xfrm>
            <a:off x="2971800" y="67818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A</a:t>
            </a:r>
          </a:p>
        </p:txBody>
      </p:sp>
      <p:sp>
        <p:nvSpPr>
          <p:cNvPr id="2073" name="AutoShape 225"/>
          <p:cNvSpPr>
            <a:spLocks noChangeArrowheads="1"/>
          </p:cNvSpPr>
          <p:nvPr/>
        </p:nvSpPr>
        <p:spPr bwMode="auto">
          <a:xfrm>
            <a:off x="3886200" y="67818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B</a:t>
            </a:r>
          </a:p>
        </p:txBody>
      </p:sp>
      <p:sp>
        <p:nvSpPr>
          <p:cNvPr id="2074" name="Line 226"/>
          <p:cNvSpPr>
            <a:spLocks noChangeShapeType="1"/>
          </p:cNvSpPr>
          <p:nvPr/>
        </p:nvSpPr>
        <p:spPr bwMode="auto">
          <a:xfrm flipV="1">
            <a:off x="3733800" y="5181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227"/>
          <p:cNvSpPr>
            <a:spLocks noChangeShapeType="1"/>
          </p:cNvSpPr>
          <p:nvPr/>
        </p:nvSpPr>
        <p:spPr bwMode="auto">
          <a:xfrm flipV="1">
            <a:off x="3276600" y="6477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228"/>
          <p:cNvSpPr>
            <a:spLocks noChangeShapeType="1"/>
          </p:cNvSpPr>
          <p:nvPr/>
        </p:nvSpPr>
        <p:spPr bwMode="auto">
          <a:xfrm flipV="1">
            <a:off x="3124200" y="5181600"/>
            <a:ext cx="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77" name="Group 229"/>
          <p:cNvGrpSpPr>
            <a:grpSpLocks/>
          </p:cNvGrpSpPr>
          <p:nvPr/>
        </p:nvGrpSpPr>
        <p:grpSpPr bwMode="auto">
          <a:xfrm>
            <a:off x="3048000" y="7391400"/>
            <a:ext cx="152400" cy="152400"/>
            <a:chOff x="240" y="4176"/>
            <a:chExt cx="192" cy="192"/>
          </a:xfrm>
        </p:grpSpPr>
        <p:sp>
          <p:nvSpPr>
            <p:cNvPr id="2138" name="Oval 23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9" name="Rectangle 23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" name="AutoShape 232"/>
          <p:cNvSpPr>
            <a:spLocks noChangeArrowheads="1"/>
          </p:cNvSpPr>
          <p:nvPr/>
        </p:nvSpPr>
        <p:spPr bwMode="auto">
          <a:xfrm>
            <a:off x="4724400" y="5943600"/>
            <a:ext cx="7620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fun.</a:t>
            </a:r>
          </a:p>
        </p:txBody>
      </p:sp>
      <p:sp>
        <p:nvSpPr>
          <p:cNvPr id="2079" name="Line 233"/>
          <p:cNvSpPr>
            <a:spLocks noChangeShapeType="1"/>
          </p:cNvSpPr>
          <p:nvPr/>
        </p:nvSpPr>
        <p:spPr bwMode="auto">
          <a:xfrm rot="16200000" flipV="1">
            <a:off x="4457700" y="5905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0" name="Group 241"/>
          <p:cNvGrpSpPr>
            <a:grpSpLocks/>
          </p:cNvGrpSpPr>
          <p:nvPr/>
        </p:nvGrpSpPr>
        <p:grpSpPr bwMode="auto">
          <a:xfrm>
            <a:off x="3962400" y="7391400"/>
            <a:ext cx="152400" cy="152400"/>
            <a:chOff x="240" y="4176"/>
            <a:chExt cx="192" cy="192"/>
          </a:xfrm>
        </p:grpSpPr>
        <p:sp>
          <p:nvSpPr>
            <p:cNvPr id="2136" name="Oval 24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7" name="Rectangle 24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1" name="Line 245"/>
          <p:cNvSpPr>
            <a:spLocks noChangeShapeType="1"/>
          </p:cNvSpPr>
          <p:nvPr/>
        </p:nvSpPr>
        <p:spPr bwMode="auto">
          <a:xfrm flipV="1">
            <a:off x="3276600" y="7239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Line 246"/>
          <p:cNvSpPr>
            <a:spLocks noChangeShapeType="1"/>
          </p:cNvSpPr>
          <p:nvPr/>
        </p:nvSpPr>
        <p:spPr bwMode="auto">
          <a:xfrm flipV="1">
            <a:off x="4267200" y="7239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3" name="Line 247"/>
          <p:cNvSpPr>
            <a:spLocks noChangeShapeType="1"/>
          </p:cNvSpPr>
          <p:nvPr/>
        </p:nvSpPr>
        <p:spPr bwMode="auto">
          <a:xfrm flipV="1">
            <a:off x="4267200" y="6477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4" name="Line 249"/>
          <p:cNvSpPr>
            <a:spLocks noChangeShapeType="1"/>
          </p:cNvSpPr>
          <p:nvPr/>
        </p:nvSpPr>
        <p:spPr bwMode="auto">
          <a:xfrm flipV="1">
            <a:off x="1676400" y="518160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Line 250"/>
          <p:cNvSpPr>
            <a:spLocks noChangeShapeType="1"/>
          </p:cNvSpPr>
          <p:nvPr/>
        </p:nvSpPr>
        <p:spPr bwMode="auto">
          <a:xfrm flipV="1">
            <a:off x="2133600" y="58674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Line 251"/>
          <p:cNvSpPr>
            <a:spLocks noChangeShapeType="1"/>
          </p:cNvSpPr>
          <p:nvPr/>
        </p:nvSpPr>
        <p:spPr bwMode="auto">
          <a:xfrm flipV="1">
            <a:off x="4038600" y="7239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7" name="Group 252"/>
          <p:cNvGrpSpPr>
            <a:grpSpLocks/>
          </p:cNvGrpSpPr>
          <p:nvPr/>
        </p:nvGrpSpPr>
        <p:grpSpPr bwMode="auto">
          <a:xfrm>
            <a:off x="1600200" y="7391400"/>
            <a:ext cx="152400" cy="152400"/>
            <a:chOff x="240" y="4176"/>
            <a:chExt cx="192" cy="192"/>
          </a:xfrm>
        </p:grpSpPr>
        <p:sp>
          <p:nvSpPr>
            <p:cNvPr id="2134" name="Oval 25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5" name="Rectangle 25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8" name="Freeform 255"/>
          <p:cNvSpPr>
            <a:spLocks/>
          </p:cNvSpPr>
          <p:nvPr/>
        </p:nvSpPr>
        <p:spPr bwMode="auto">
          <a:xfrm flipH="1">
            <a:off x="1676400" y="5867400"/>
            <a:ext cx="3962400" cy="1600200"/>
          </a:xfrm>
          <a:custGeom>
            <a:avLst/>
            <a:gdLst>
              <a:gd name="T0" fmla="*/ 2147483647 w 1584"/>
              <a:gd name="T1" fmla="*/ 2147483647 h 144"/>
              <a:gd name="T2" fmla="*/ 0 w 1584"/>
              <a:gd name="T3" fmla="*/ 2147483647 h 144"/>
              <a:gd name="T4" fmla="*/ 0 w 1584"/>
              <a:gd name="T5" fmla="*/ 0 h 144"/>
              <a:gd name="T6" fmla="*/ 0 60000 65536"/>
              <a:gd name="T7" fmla="*/ 0 60000 65536"/>
              <a:gd name="T8" fmla="*/ 0 60000 65536"/>
              <a:gd name="T9" fmla="*/ 0 w 1584"/>
              <a:gd name="T10" fmla="*/ 0 h 144"/>
              <a:gd name="T11" fmla="*/ 1584 w 15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44">
                <a:moveTo>
                  <a:pt x="1584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9" name="Group 256"/>
          <p:cNvGrpSpPr>
            <a:grpSpLocks/>
          </p:cNvGrpSpPr>
          <p:nvPr/>
        </p:nvGrpSpPr>
        <p:grpSpPr bwMode="auto">
          <a:xfrm>
            <a:off x="2514600" y="7391400"/>
            <a:ext cx="152400" cy="152400"/>
            <a:chOff x="240" y="4176"/>
            <a:chExt cx="192" cy="192"/>
          </a:xfrm>
        </p:grpSpPr>
        <p:sp>
          <p:nvSpPr>
            <p:cNvPr id="2132" name="Oval 257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3" name="Rectangle 258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0" name="AutoShape 259"/>
          <p:cNvSpPr>
            <a:spLocks noChangeArrowheads="1"/>
          </p:cNvSpPr>
          <p:nvPr/>
        </p:nvSpPr>
        <p:spPr bwMode="auto">
          <a:xfrm>
            <a:off x="2362200" y="6781800"/>
            <a:ext cx="4572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Set</a:t>
            </a:r>
          </a:p>
          <a:p>
            <a:r>
              <a:rPr lang="en-US" sz="1200"/>
              <a:t>CC</a:t>
            </a:r>
          </a:p>
        </p:txBody>
      </p:sp>
      <p:sp>
        <p:nvSpPr>
          <p:cNvPr id="2091" name="Line 260"/>
          <p:cNvSpPr>
            <a:spLocks noChangeShapeType="1"/>
          </p:cNvSpPr>
          <p:nvPr/>
        </p:nvSpPr>
        <p:spPr bwMode="auto">
          <a:xfrm flipH="1" flipV="1">
            <a:off x="2590800" y="6477000"/>
            <a:ext cx="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9" name="Rectangle 261"/>
          <p:cNvSpPr>
            <a:spLocks noChangeArrowheads="1"/>
          </p:cNvSpPr>
          <p:nvPr/>
        </p:nvSpPr>
        <p:spPr bwMode="auto">
          <a:xfrm>
            <a:off x="2057400" y="5486400"/>
            <a:ext cx="6096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 dirty="0" err="1">
                <a:latin typeface="Helvetica" pitchFamily="34" charset="0"/>
                <a:ea typeface="+mn-ea"/>
              </a:rPr>
              <a:t>cond</a:t>
            </a:r>
            <a:endParaRPr lang="en-US" dirty="0">
              <a:latin typeface="Helvetica" pitchFamily="34" charset="0"/>
              <a:ea typeface="+mn-ea"/>
            </a:endParaRPr>
          </a:p>
        </p:txBody>
      </p:sp>
      <p:sp>
        <p:nvSpPr>
          <p:cNvPr id="2093" name="Line 262"/>
          <p:cNvSpPr>
            <a:spLocks noChangeShapeType="1"/>
          </p:cNvSpPr>
          <p:nvPr/>
        </p:nvSpPr>
        <p:spPr bwMode="auto">
          <a:xfrm flipV="1">
            <a:off x="2590800" y="5867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94" name="Group 263"/>
          <p:cNvGrpSpPr>
            <a:grpSpLocks/>
          </p:cNvGrpSpPr>
          <p:nvPr/>
        </p:nvGrpSpPr>
        <p:grpSpPr bwMode="auto">
          <a:xfrm>
            <a:off x="2057400" y="7554913"/>
            <a:ext cx="149225" cy="141287"/>
            <a:chOff x="240" y="4176"/>
            <a:chExt cx="192" cy="192"/>
          </a:xfrm>
        </p:grpSpPr>
        <p:sp>
          <p:nvSpPr>
            <p:cNvPr id="2130" name="Oval 26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1" name="Rectangle 26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5" name="Freeform 266"/>
          <p:cNvSpPr>
            <a:spLocks/>
          </p:cNvSpPr>
          <p:nvPr/>
        </p:nvSpPr>
        <p:spPr bwMode="auto">
          <a:xfrm flipH="1">
            <a:off x="2133600" y="6477000"/>
            <a:ext cx="3124200" cy="1143000"/>
          </a:xfrm>
          <a:custGeom>
            <a:avLst/>
            <a:gdLst>
              <a:gd name="T0" fmla="*/ 2147483647 w 1584"/>
              <a:gd name="T1" fmla="*/ 2147483647 h 144"/>
              <a:gd name="T2" fmla="*/ 0 w 1584"/>
              <a:gd name="T3" fmla="*/ 2147483647 h 144"/>
              <a:gd name="T4" fmla="*/ 0 w 1584"/>
              <a:gd name="T5" fmla="*/ 0 h 144"/>
              <a:gd name="T6" fmla="*/ 0 60000 65536"/>
              <a:gd name="T7" fmla="*/ 0 60000 65536"/>
              <a:gd name="T8" fmla="*/ 0 60000 65536"/>
              <a:gd name="T9" fmla="*/ 0 w 1584"/>
              <a:gd name="T10" fmla="*/ 0 h 144"/>
              <a:gd name="T11" fmla="*/ 1584 w 15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44">
                <a:moveTo>
                  <a:pt x="1584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Line 267"/>
          <p:cNvSpPr>
            <a:spLocks noChangeShapeType="1"/>
          </p:cNvSpPr>
          <p:nvPr/>
        </p:nvSpPr>
        <p:spPr bwMode="auto">
          <a:xfrm flipV="1">
            <a:off x="3124200" y="7239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Line 268"/>
          <p:cNvSpPr>
            <a:spLocks noChangeShapeType="1"/>
          </p:cNvSpPr>
          <p:nvPr/>
        </p:nvSpPr>
        <p:spPr bwMode="auto">
          <a:xfrm flipV="1">
            <a:off x="2590800" y="7239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8" name="Freeform 277"/>
          <p:cNvSpPr>
            <a:spLocks/>
          </p:cNvSpPr>
          <p:nvPr/>
        </p:nvSpPr>
        <p:spPr bwMode="auto">
          <a:xfrm>
            <a:off x="3429000" y="7239000"/>
            <a:ext cx="457200" cy="914400"/>
          </a:xfrm>
          <a:custGeom>
            <a:avLst/>
            <a:gdLst>
              <a:gd name="T0" fmla="*/ 2147483647 w 480"/>
              <a:gd name="T1" fmla="*/ 2147483647 h 576"/>
              <a:gd name="T2" fmla="*/ 2147483647 w 480"/>
              <a:gd name="T3" fmla="*/ 2147483647 h 576"/>
              <a:gd name="T4" fmla="*/ 0 w 480"/>
              <a:gd name="T5" fmla="*/ 2147483647 h 576"/>
              <a:gd name="T6" fmla="*/ 0 w 48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76"/>
              <a:gd name="T14" fmla="*/ 480 w 4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76">
                <a:moveTo>
                  <a:pt x="480" y="576"/>
                </a:moveTo>
                <a:lnTo>
                  <a:pt x="480" y="480"/>
                </a:lnTo>
                <a:lnTo>
                  <a:pt x="0" y="48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Freeform 278"/>
          <p:cNvSpPr>
            <a:spLocks/>
          </p:cNvSpPr>
          <p:nvPr/>
        </p:nvSpPr>
        <p:spPr bwMode="auto">
          <a:xfrm>
            <a:off x="4267200" y="7239000"/>
            <a:ext cx="838200" cy="914400"/>
          </a:xfrm>
          <a:custGeom>
            <a:avLst/>
            <a:gdLst>
              <a:gd name="T0" fmla="*/ 2147483647 w 528"/>
              <a:gd name="T1" fmla="*/ 2147483647 h 576"/>
              <a:gd name="T2" fmla="*/ 2147483647 w 528"/>
              <a:gd name="T3" fmla="*/ 2147483647 h 576"/>
              <a:gd name="T4" fmla="*/ 0 w 528"/>
              <a:gd name="T5" fmla="*/ 2147483647 h 576"/>
              <a:gd name="T6" fmla="*/ 0 w 52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576"/>
              <a:gd name="T14" fmla="*/ 528 w 52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576">
                <a:moveTo>
                  <a:pt x="528" y="576"/>
                </a:moveTo>
                <a:lnTo>
                  <a:pt x="528" y="336"/>
                </a:lnTo>
                <a:lnTo>
                  <a:pt x="0" y="33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0" name="Freeform 280"/>
          <p:cNvSpPr>
            <a:spLocks/>
          </p:cNvSpPr>
          <p:nvPr/>
        </p:nvSpPr>
        <p:spPr bwMode="auto">
          <a:xfrm>
            <a:off x="3886200" y="5181600"/>
            <a:ext cx="762000" cy="2819400"/>
          </a:xfrm>
          <a:custGeom>
            <a:avLst/>
            <a:gdLst>
              <a:gd name="T0" fmla="*/ 0 w 288"/>
              <a:gd name="T1" fmla="*/ 2147483647 h 1776"/>
              <a:gd name="T2" fmla="*/ 2147483647 w 288"/>
              <a:gd name="T3" fmla="*/ 2147483647 h 1776"/>
              <a:gd name="T4" fmla="*/ 2147483647 w 288"/>
              <a:gd name="T5" fmla="*/ 0 h 1776"/>
              <a:gd name="T6" fmla="*/ 0 60000 65536"/>
              <a:gd name="T7" fmla="*/ 0 60000 65536"/>
              <a:gd name="T8" fmla="*/ 0 60000 65536"/>
              <a:gd name="T9" fmla="*/ 0 w 288"/>
              <a:gd name="T10" fmla="*/ 0 h 1776"/>
              <a:gd name="T11" fmla="*/ 288 w 288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776">
                <a:moveTo>
                  <a:pt x="0" y="1776"/>
                </a:moveTo>
                <a:lnTo>
                  <a:pt x="288" y="1776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1" name="Line 327"/>
          <p:cNvSpPr>
            <a:spLocks noChangeShapeType="1"/>
          </p:cNvSpPr>
          <p:nvPr/>
        </p:nvSpPr>
        <p:spPr bwMode="auto">
          <a:xfrm flipV="1">
            <a:off x="5791200" y="5181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Line 328"/>
          <p:cNvSpPr>
            <a:spLocks noChangeShapeType="1"/>
          </p:cNvSpPr>
          <p:nvPr/>
        </p:nvSpPr>
        <p:spPr bwMode="auto">
          <a:xfrm flipV="1">
            <a:off x="6248400" y="518160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3" name="Text Box 330"/>
          <p:cNvSpPr txBox="1">
            <a:spLocks noChangeArrowheads="1"/>
          </p:cNvSpPr>
          <p:nvPr/>
        </p:nvSpPr>
        <p:spPr bwMode="auto">
          <a:xfrm>
            <a:off x="7772400" y="5181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e_valE</a:t>
            </a:r>
          </a:p>
        </p:txBody>
      </p:sp>
      <p:sp>
        <p:nvSpPr>
          <p:cNvPr id="2104" name="Text Box 335"/>
          <p:cNvSpPr txBox="1">
            <a:spLocks noChangeArrowheads="1"/>
          </p:cNvSpPr>
          <p:nvPr/>
        </p:nvSpPr>
        <p:spPr bwMode="auto">
          <a:xfrm>
            <a:off x="3124200" y="54864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e_Cnd</a:t>
            </a:r>
          </a:p>
        </p:txBody>
      </p:sp>
      <p:sp>
        <p:nvSpPr>
          <p:cNvPr id="2105" name="Freeform 340"/>
          <p:cNvSpPr>
            <a:spLocks/>
          </p:cNvSpPr>
          <p:nvPr/>
        </p:nvSpPr>
        <p:spPr bwMode="auto">
          <a:xfrm>
            <a:off x="3733800" y="5334000"/>
            <a:ext cx="4038600" cy="1588"/>
          </a:xfrm>
          <a:custGeom>
            <a:avLst/>
            <a:gdLst>
              <a:gd name="T0" fmla="*/ 0 w 2544"/>
              <a:gd name="T1" fmla="*/ 0 h 1"/>
              <a:gd name="T2" fmla="*/ 2147483647 w 2544"/>
              <a:gd name="T3" fmla="*/ 0 h 1"/>
              <a:gd name="T4" fmla="*/ 0 60000 65536"/>
              <a:gd name="T5" fmla="*/ 0 60000 65536"/>
              <a:gd name="T6" fmla="*/ 0 w 2544"/>
              <a:gd name="T7" fmla="*/ 0 h 1"/>
              <a:gd name="T8" fmla="*/ 2544 w 254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4" h="1">
                <a:moveTo>
                  <a:pt x="0" y="0"/>
                </a:moveTo>
                <a:lnTo>
                  <a:pt x="2544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Line 342"/>
          <p:cNvSpPr>
            <a:spLocks noChangeShapeType="1"/>
          </p:cNvSpPr>
          <p:nvPr/>
        </p:nvSpPr>
        <p:spPr bwMode="auto">
          <a:xfrm rot="5400000" flipV="1">
            <a:off x="6781800" y="4495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7" name="Text Box 344"/>
          <p:cNvSpPr txBox="1">
            <a:spLocks noChangeArrowheads="1"/>
          </p:cNvSpPr>
          <p:nvPr/>
        </p:nvSpPr>
        <p:spPr bwMode="auto">
          <a:xfrm>
            <a:off x="7772400" y="5334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e_dstE</a:t>
            </a:r>
          </a:p>
        </p:txBody>
      </p:sp>
      <p:grpSp>
        <p:nvGrpSpPr>
          <p:cNvPr id="2108" name="Group 345"/>
          <p:cNvGrpSpPr>
            <a:grpSpLocks/>
          </p:cNvGrpSpPr>
          <p:nvPr/>
        </p:nvGrpSpPr>
        <p:grpSpPr bwMode="auto">
          <a:xfrm>
            <a:off x="3657600" y="5257800"/>
            <a:ext cx="152400" cy="152400"/>
            <a:chOff x="240" y="4176"/>
            <a:chExt cx="192" cy="192"/>
          </a:xfrm>
        </p:grpSpPr>
        <p:sp>
          <p:nvSpPr>
            <p:cNvPr id="2128" name="Oval 34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9" name="Rectangle 34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9" name="Group 348"/>
          <p:cNvGrpSpPr>
            <a:grpSpLocks/>
          </p:cNvGrpSpPr>
          <p:nvPr/>
        </p:nvGrpSpPr>
        <p:grpSpPr bwMode="auto">
          <a:xfrm>
            <a:off x="5715000" y="5410200"/>
            <a:ext cx="152400" cy="152400"/>
            <a:chOff x="240" y="4176"/>
            <a:chExt cx="192" cy="192"/>
          </a:xfrm>
        </p:grpSpPr>
        <p:sp>
          <p:nvSpPr>
            <p:cNvPr id="2126" name="Oval 34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7" name="Rectangle 35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0" name="Rectangle 5"/>
          <p:cNvSpPr>
            <a:spLocks noChangeArrowheads="1"/>
          </p:cNvSpPr>
          <p:nvPr/>
        </p:nvSpPr>
        <p:spPr bwMode="auto">
          <a:xfrm>
            <a:off x="990600" y="4800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11" name="Rectangle 25"/>
          <p:cNvSpPr>
            <a:spLocks noChangeArrowheads="1"/>
          </p:cNvSpPr>
          <p:nvPr/>
        </p:nvSpPr>
        <p:spPr bwMode="auto">
          <a:xfrm>
            <a:off x="990600" y="815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112" name="Line 249"/>
          <p:cNvSpPr>
            <a:spLocks noChangeShapeType="1"/>
          </p:cNvSpPr>
          <p:nvPr/>
        </p:nvSpPr>
        <p:spPr bwMode="auto">
          <a:xfrm flipV="1">
            <a:off x="1219200" y="518160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3" name="AutoShape 223"/>
          <p:cNvSpPr>
            <a:spLocks noChangeArrowheads="1"/>
          </p:cNvSpPr>
          <p:nvPr/>
        </p:nvSpPr>
        <p:spPr bwMode="auto">
          <a:xfrm>
            <a:off x="5486400" y="5562600"/>
            <a:ext cx="457200" cy="3048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>
                <a:solidFill>
                  <a:srgbClr val="000000"/>
                </a:solidFill>
              </a:rPr>
              <a:t>dstE</a:t>
            </a:r>
          </a:p>
        </p:txBody>
      </p:sp>
      <p:grpSp>
        <p:nvGrpSpPr>
          <p:cNvPr id="2114" name="Group 269"/>
          <p:cNvGrpSpPr>
            <a:grpSpLocks/>
          </p:cNvGrpSpPr>
          <p:nvPr/>
        </p:nvGrpSpPr>
        <p:grpSpPr bwMode="auto">
          <a:xfrm>
            <a:off x="3048000" y="5638800"/>
            <a:ext cx="152400" cy="152400"/>
            <a:chOff x="240" y="4176"/>
            <a:chExt cx="192" cy="192"/>
          </a:xfrm>
        </p:grpSpPr>
        <p:sp>
          <p:nvSpPr>
            <p:cNvPr id="2124" name="Oval 27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5" name="Rectangle 27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5" name="Line 327"/>
          <p:cNvSpPr>
            <a:spLocks noChangeShapeType="1"/>
          </p:cNvSpPr>
          <p:nvPr/>
        </p:nvSpPr>
        <p:spPr bwMode="auto">
          <a:xfrm flipV="1">
            <a:off x="5791200" y="58674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16" name="Group 241"/>
          <p:cNvGrpSpPr>
            <a:grpSpLocks/>
          </p:cNvGrpSpPr>
          <p:nvPr/>
        </p:nvGrpSpPr>
        <p:grpSpPr bwMode="auto">
          <a:xfrm>
            <a:off x="4876800" y="7391400"/>
            <a:ext cx="152400" cy="152400"/>
            <a:chOff x="240" y="4176"/>
            <a:chExt cx="192" cy="192"/>
          </a:xfrm>
        </p:grpSpPr>
        <p:sp>
          <p:nvSpPr>
            <p:cNvPr id="2122" name="Oval 24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3" name="Rectangle 24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7" name="Line 251"/>
          <p:cNvSpPr>
            <a:spLocks noChangeShapeType="1"/>
          </p:cNvSpPr>
          <p:nvPr/>
        </p:nvSpPr>
        <p:spPr bwMode="auto">
          <a:xfrm flipV="1">
            <a:off x="4953000" y="6477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8" name="Text Box 335"/>
          <p:cNvSpPr txBox="1">
            <a:spLocks noChangeArrowheads="1"/>
          </p:cNvSpPr>
          <p:nvPr/>
        </p:nvSpPr>
        <p:spPr bwMode="auto">
          <a:xfrm>
            <a:off x="304800" y="69945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m_stat</a:t>
            </a:r>
          </a:p>
        </p:txBody>
      </p:sp>
      <p:sp>
        <p:nvSpPr>
          <p:cNvPr id="2119" name="Line 260"/>
          <p:cNvSpPr>
            <a:spLocks noChangeShapeType="1"/>
          </p:cNvSpPr>
          <p:nvPr/>
        </p:nvSpPr>
        <p:spPr bwMode="auto">
          <a:xfrm>
            <a:off x="914400" y="6888163"/>
            <a:ext cx="1447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Text Box 335"/>
          <p:cNvSpPr txBox="1">
            <a:spLocks noChangeArrowheads="1"/>
          </p:cNvSpPr>
          <p:nvPr/>
        </p:nvSpPr>
        <p:spPr bwMode="auto">
          <a:xfrm>
            <a:off x="304800" y="67818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W_stat</a:t>
            </a:r>
          </a:p>
        </p:txBody>
      </p:sp>
      <p:sp>
        <p:nvSpPr>
          <p:cNvPr id="2121" name="Line 260"/>
          <p:cNvSpPr>
            <a:spLocks noChangeShapeType="1"/>
          </p:cNvSpPr>
          <p:nvPr/>
        </p:nvSpPr>
        <p:spPr bwMode="auto">
          <a:xfrm>
            <a:off x="914400" y="7086600"/>
            <a:ext cx="1447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37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49</cp:revision>
  <dcterms:created xsi:type="dcterms:W3CDTF">2001-12-20T15:11:49Z</dcterms:created>
  <dcterms:modified xsi:type="dcterms:W3CDTF">2014-06-16T18:57:06Z</dcterms:modified>
</cp:coreProperties>
</file>