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9088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75" d="100"/>
          <a:sy n="75" d="100"/>
        </p:scale>
        <p:origin x="-736" y="-320"/>
      </p:cViewPr>
      <p:guideLst>
        <p:guide orient="horz" pos="2160"/>
        <p:guide pos="4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93DFD98-7FB9-B641-80DE-E49DEFC444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8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560B2-E75E-0540-A66E-578C172FE1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2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070B0-3F1B-754C-AE39-DDB7D381C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6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26E1C-B284-184B-9DA5-91996FE228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169B0-6E62-8246-986D-4C51B1C2B9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78E86-A617-D84B-975E-B0E0486F09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18EA4-6B7F-5A4E-BE05-929643BF0A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13CBAE-C842-D64C-AC64-A436BFE8C0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874F6-8BEA-0445-A25B-C563716548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9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E7968-FF8D-E244-ADDA-1497026AD0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7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A4070-384F-004A-A7BE-0653D27088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0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34454-41C0-2045-A007-29F2DDD0F3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1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66E45EA-7A2B-B446-84D6-41A4826D90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81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0x000: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$10</a:t>
            </a:r>
            <a:r>
              <a:rPr lang="en-US" sz="1400" dirty="0" smtClean="0">
                <a:latin typeface="Courier New" charset="0"/>
              </a:rPr>
              <a:t>,%rdx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895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352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810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267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724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5181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5638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096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6553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9</a:t>
            </a:r>
          </a:p>
        </p:txBody>
      </p:sp>
      <p:grpSp>
        <p:nvGrpSpPr>
          <p:cNvPr id="2108" name="Group 60"/>
          <p:cNvGrpSpPr>
            <a:grpSpLocks/>
          </p:cNvGrpSpPr>
          <p:nvPr/>
        </p:nvGrpSpPr>
        <p:grpSpPr bwMode="auto">
          <a:xfrm>
            <a:off x="2895600" y="381000"/>
            <a:ext cx="2286000" cy="304800"/>
            <a:chOff x="1920" y="1296"/>
            <a:chExt cx="1440" cy="192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685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0x00a: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$3</a:t>
            </a:r>
            <a:r>
              <a:rPr lang="en-US" sz="1400" dirty="0" smtClean="0">
                <a:latin typeface="Courier New" charset="0"/>
              </a:rPr>
              <a:t>,%rax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160" name="Group 112"/>
          <p:cNvGrpSpPr>
            <a:grpSpLocks/>
          </p:cNvGrpSpPr>
          <p:nvPr/>
        </p:nvGrpSpPr>
        <p:grpSpPr bwMode="auto">
          <a:xfrm>
            <a:off x="3352800" y="685800"/>
            <a:ext cx="2286000" cy="304800"/>
            <a:chOff x="2112" y="432"/>
            <a:chExt cx="1440" cy="192"/>
          </a:xfrm>
        </p:grpSpPr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112" y="43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2400" y="43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2688" y="43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2976" y="43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3264" y="432"/>
              <a:ext cx="288" cy="19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0" y="990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0x014: </a:t>
            </a:r>
            <a:r>
              <a:rPr lang="en-US" sz="1400" dirty="0" err="1">
                <a:latin typeface="Courier New" charset="0"/>
              </a:rPr>
              <a:t>nop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159" name="Group 111"/>
          <p:cNvGrpSpPr>
            <a:grpSpLocks/>
          </p:cNvGrpSpPr>
          <p:nvPr/>
        </p:nvGrpSpPr>
        <p:grpSpPr bwMode="auto">
          <a:xfrm>
            <a:off x="3810000" y="990600"/>
            <a:ext cx="2286000" cy="304800"/>
            <a:chOff x="2400" y="624"/>
            <a:chExt cx="1440" cy="192"/>
          </a:xfrm>
        </p:grpSpPr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2400" y="62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2688" y="62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2976" y="62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3264" y="624"/>
              <a:ext cx="288" cy="19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3552" y="624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0" y="1295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0x015: </a:t>
            </a:r>
            <a:r>
              <a:rPr lang="en-US" sz="1400" dirty="0" err="1">
                <a:latin typeface="Courier New" charset="0"/>
              </a:rPr>
              <a:t>nop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158" name="Group 110"/>
          <p:cNvGrpSpPr>
            <a:grpSpLocks/>
          </p:cNvGrpSpPr>
          <p:nvPr/>
        </p:nvGrpSpPr>
        <p:grpSpPr bwMode="auto">
          <a:xfrm>
            <a:off x="4267200" y="1295400"/>
            <a:ext cx="2286000" cy="304800"/>
            <a:chOff x="2688" y="816"/>
            <a:chExt cx="1440" cy="192"/>
          </a:xfrm>
        </p:grpSpPr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2688" y="81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2976" y="81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3264" y="816"/>
              <a:ext cx="288" cy="19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3552" y="816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3840" y="81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0" y="1600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0x016: </a:t>
            </a:r>
            <a:r>
              <a:rPr lang="en-US" sz="1400" dirty="0" err="1">
                <a:latin typeface="Courier New" charset="0"/>
              </a:rPr>
              <a:t>nop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157" name="Group 109"/>
          <p:cNvGrpSpPr>
            <a:grpSpLocks/>
          </p:cNvGrpSpPr>
          <p:nvPr/>
        </p:nvGrpSpPr>
        <p:grpSpPr bwMode="auto">
          <a:xfrm>
            <a:off x="4724400" y="1600200"/>
            <a:ext cx="2286000" cy="304800"/>
            <a:chOff x="2976" y="1008"/>
            <a:chExt cx="1440" cy="192"/>
          </a:xfrm>
        </p:grpSpPr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2976" y="100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3264" y="1008"/>
              <a:ext cx="288" cy="19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3552" y="1008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3840" y="100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4128" y="100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1905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0x017: </a:t>
            </a:r>
            <a:r>
              <a:rPr lang="en-US" sz="1400" dirty="0" err="1" smtClean="0">
                <a:latin typeface="Courier New" charset="0"/>
              </a:rPr>
              <a:t>addq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156" name="Group 108"/>
          <p:cNvGrpSpPr>
            <a:grpSpLocks/>
          </p:cNvGrpSpPr>
          <p:nvPr/>
        </p:nvGrpSpPr>
        <p:grpSpPr bwMode="auto">
          <a:xfrm>
            <a:off x="5181600" y="1905000"/>
            <a:ext cx="2286000" cy="304800"/>
            <a:chOff x="3264" y="1200"/>
            <a:chExt cx="1440" cy="192"/>
          </a:xfrm>
        </p:grpSpPr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3264" y="1200"/>
              <a:ext cx="288" cy="19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3552" y="1200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3840" y="120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4128" y="120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4416" y="120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123" name="Line 75"/>
          <p:cNvSpPr>
            <a:spLocks noChangeShapeType="1"/>
          </p:cNvSpPr>
          <p:nvPr/>
        </p:nvSpPr>
        <p:spPr bwMode="auto">
          <a:xfrm flipH="1">
            <a:off x="3733800" y="22098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4" name="Line 76"/>
          <p:cNvSpPr>
            <a:spLocks noChangeShapeType="1"/>
          </p:cNvSpPr>
          <p:nvPr/>
        </p:nvSpPr>
        <p:spPr bwMode="auto">
          <a:xfrm flipH="1">
            <a:off x="5638800" y="2209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7010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10</a:t>
            </a:r>
          </a:p>
        </p:txBody>
      </p:sp>
      <p:grpSp>
        <p:nvGrpSpPr>
          <p:cNvPr id="2162" name="Group 114"/>
          <p:cNvGrpSpPr>
            <a:grpSpLocks/>
          </p:cNvGrpSpPr>
          <p:nvPr/>
        </p:nvGrpSpPr>
        <p:grpSpPr bwMode="auto">
          <a:xfrm>
            <a:off x="3733800" y="3276600"/>
            <a:ext cx="1905000" cy="990600"/>
            <a:chOff x="2352" y="2064"/>
            <a:chExt cx="1200" cy="624"/>
          </a:xfrm>
        </p:grpSpPr>
        <p:sp>
          <p:nvSpPr>
            <p:cNvPr id="2120" name="Rectangle 72"/>
            <p:cNvSpPr>
              <a:spLocks noChangeArrowheads="1"/>
            </p:cNvSpPr>
            <p:nvPr/>
          </p:nvSpPr>
          <p:spPr bwMode="auto">
            <a:xfrm>
              <a:off x="2352" y="2064"/>
              <a:ext cx="1200" cy="62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2352" y="2304"/>
              <a:ext cx="120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" charset="0"/>
                </a:rPr>
                <a:t>R</a:t>
              </a:r>
              <a:r>
                <a:rPr lang="en-US" sz="1400" dirty="0" smtClean="0">
                  <a:latin typeface="Helvetica" charset="0"/>
                </a:rPr>
                <a:t>[</a:t>
              </a:r>
              <a:r>
                <a:rPr lang="en-US" sz="1400" dirty="0" smtClean="0">
                  <a:latin typeface="Courier New" charset="0"/>
                </a:rPr>
                <a:t>%</a:t>
              </a:r>
              <a:r>
                <a:rPr lang="en-US" sz="1400" dirty="0" err="1" smtClean="0">
                  <a:latin typeface="Courier New" charset="0"/>
                </a:rPr>
                <a:t>rax</a:t>
              </a:r>
              <a:r>
                <a:rPr lang="en-US" sz="1400" dirty="0">
                  <a:latin typeface="Helvetica" charset="0"/>
                </a:rPr>
                <a:t>] </a:t>
              </a:r>
              <a:r>
                <a:rPr lang="en-US" sz="1400" dirty="0">
                  <a:latin typeface="Wingdings 3" charset="0"/>
                  <a:sym typeface="Symbol" charset="0"/>
                </a:rPr>
                <a:t>f</a:t>
              </a:r>
              <a:r>
                <a:rPr lang="en-US" sz="1400" dirty="0">
                  <a:latin typeface="Helvetica" charset="0"/>
                  <a:sym typeface="Symbol" charset="0"/>
                </a:rPr>
                <a:t> </a:t>
              </a:r>
              <a:r>
                <a:rPr lang="en-US" sz="1400" dirty="0">
                  <a:latin typeface="Helvetica" charset="0"/>
                </a:rPr>
                <a:t>3</a:t>
              </a:r>
            </a:p>
          </p:txBody>
        </p:sp>
      </p:grpSp>
      <p:grpSp>
        <p:nvGrpSpPr>
          <p:cNvPr id="2161" name="Group 113"/>
          <p:cNvGrpSpPr>
            <a:grpSpLocks/>
          </p:cNvGrpSpPr>
          <p:nvPr/>
        </p:nvGrpSpPr>
        <p:grpSpPr bwMode="auto">
          <a:xfrm>
            <a:off x="5638800" y="4876800"/>
            <a:ext cx="1905000" cy="990600"/>
            <a:chOff x="3552" y="3072"/>
            <a:chExt cx="1200" cy="624"/>
          </a:xfrm>
        </p:grpSpPr>
        <p:sp>
          <p:nvSpPr>
            <p:cNvPr id="2128" name="Rectangle 80"/>
            <p:cNvSpPr>
              <a:spLocks noChangeArrowheads="1"/>
            </p:cNvSpPr>
            <p:nvPr/>
          </p:nvSpPr>
          <p:spPr bwMode="auto">
            <a:xfrm>
              <a:off x="3552" y="3072"/>
              <a:ext cx="1200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110" name="Rectangle 62"/>
            <p:cNvSpPr>
              <a:spLocks noChangeArrowheads="1"/>
            </p:cNvSpPr>
            <p:nvPr/>
          </p:nvSpPr>
          <p:spPr bwMode="auto">
            <a:xfrm>
              <a:off x="3552" y="3312"/>
              <a:ext cx="1200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10000"/>
                </a:lnSpc>
              </a:pPr>
              <a:r>
                <a:rPr lang="en-US" sz="1400" dirty="0" err="1">
                  <a:latin typeface="Helvetica" charset="0"/>
                </a:rPr>
                <a:t>valA</a:t>
              </a:r>
              <a:r>
                <a:rPr lang="en-US" sz="1400" dirty="0">
                  <a:latin typeface="Helvetica" charset="0"/>
                </a:rPr>
                <a:t> </a:t>
              </a:r>
              <a:r>
                <a:rPr lang="en-US" sz="1400" dirty="0">
                  <a:latin typeface="Wingdings 3" charset="0"/>
                  <a:sym typeface="Symbol" charset="0"/>
                </a:rPr>
                <a:t>f</a:t>
              </a:r>
              <a:r>
                <a:rPr lang="en-US" sz="1400" dirty="0">
                  <a:latin typeface="Helvetica" charset="0"/>
                </a:rPr>
                <a:t> R</a:t>
              </a:r>
              <a:r>
                <a:rPr lang="en-US" sz="1400" dirty="0" smtClean="0">
                  <a:latin typeface="Helvetica" charset="0"/>
                </a:rPr>
                <a:t>[</a:t>
              </a:r>
              <a:r>
                <a:rPr lang="en-US" sz="1400" dirty="0" smtClean="0">
                  <a:latin typeface="Courier New" charset="0"/>
                </a:rPr>
                <a:t>%</a:t>
              </a:r>
              <a:r>
                <a:rPr lang="en-US" sz="1400" dirty="0" err="1" smtClean="0">
                  <a:latin typeface="Courier New" charset="0"/>
                </a:rPr>
                <a:t>rdx</a:t>
              </a:r>
              <a:r>
                <a:rPr lang="en-US" sz="1400" dirty="0">
                  <a:latin typeface="Helvetica" charset="0"/>
                </a:rPr>
                <a:t>] </a:t>
              </a:r>
              <a:r>
                <a:rPr lang="en-US" sz="1400" dirty="0">
                  <a:latin typeface="Helvetica" charset="0"/>
                  <a:sym typeface="Symbol" charset="0"/>
                </a:rPr>
                <a:t>= </a:t>
              </a:r>
              <a:r>
                <a:rPr lang="en-US" sz="1400" dirty="0">
                  <a:latin typeface="Helvetica" charset="0"/>
                </a:rPr>
                <a:t>10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 err="1">
                  <a:latin typeface="Helvetica" charset="0"/>
                </a:rPr>
                <a:t>valB</a:t>
              </a:r>
              <a:r>
                <a:rPr lang="en-US" sz="1400" dirty="0">
                  <a:latin typeface="Helvetica" charset="0"/>
                </a:rPr>
                <a:t> </a:t>
              </a:r>
              <a:r>
                <a:rPr lang="en-US" sz="1400" dirty="0">
                  <a:latin typeface="Wingdings 3" charset="0"/>
                  <a:sym typeface="Symbol" charset="0"/>
                </a:rPr>
                <a:t>f</a:t>
              </a:r>
              <a:r>
                <a:rPr lang="en-US" sz="1400" dirty="0">
                  <a:latin typeface="Helvetica" charset="0"/>
                </a:rPr>
                <a:t> R</a:t>
              </a:r>
              <a:r>
                <a:rPr lang="en-US" sz="1400" dirty="0" smtClean="0">
                  <a:latin typeface="Helvetica" charset="0"/>
                </a:rPr>
                <a:t>[</a:t>
              </a:r>
              <a:r>
                <a:rPr lang="en-US" sz="1400" dirty="0" smtClean="0">
                  <a:latin typeface="Courier New" charset="0"/>
                </a:rPr>
                <a:t>%</a:t>
              </a:r>
              <a:r>
                <a:rPr lang="en-US" sz="1400" dirty="0" err="1" smtClean="0">
                  <a:latin typeface="Courier New" charset="0"/>
                </a:rPr>
                <a:t>rax</a:t>
              </a:r>
              <a:r>
                <a:rPr lang="en-US" sz="1400" dirty="0">
                  <a:latin typeface="Helvetica" charset="0"/>
                </a:rPr>
                <a:t>] </a:t>
              </a:r>
              <a:r>
                <a:rPr lang="en-US" sz="1400" dirty="0">
                  <a:latin typeface="Helvetica" charset="0"/>
                  <a:sym typeface="Symbol" charset="0"/>
                </a:rPr>
                <a:t>= </a:t>
              </a:r>
              <a:r>
                <a:rPr lang="en-US" sz="1400" dirty="0">
                  <a:latin typeface="Helvetica" charset="0"/>
                </a:rPr>
                <a:t>3</a:t>
              </a:r>
            </a:p>
          </p:txBody>
        </p:sp>
      </p:grpSp>
      <p:sp>
        <p:nvSpPr>
          <p:cNvPr id="2133" name="Rectangle 85"/>
          <p:cNvSpPr>
            <a:spLocks noChangeArrowheads="1"/>
          </p:cNvSpPr>
          <p:nvPr/>
        </p:nvSpPr>
        <p:spPr bwMode="auto">
          <a:xfrm>
            <a:off x="0" y="76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>
                <a:latin typeface="Courier New" charset="0"/>
              </a:rPr>
              <a:t># prog1</a:t>
            </a:r>
          </a:p>
        </p:txBody>
      </p:sp>
      <p:sp>
        <p:nvSpPr>
          <p:cNvPr id="2135" name="Rectangle 87"/>
          <p:cNvSpPr>
            <a:spLocks noChangeArrowheads="1"/>
          </p:cNvSpPr>
          <p:nvPr/>
        </p:nvSpPr>
        <p:spPr bwMode="auto">
          <a:xfrm>
            <a:off x="3810000" y="28956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latin typeface="Helvetica" charset="0"/>
              </a:rPr>
              <a:t>Cycle 6</a:t>
            </a:r>
          </a:p>
        </p:txBody>
      </p: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7467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11</a:t>
            </a:r>
          </a:p>
        </p:txBody>
      </p:sp>
      <p:sp>
        <p:nvSpPr>
          <p:cNvPr id="2137" name="Rectangle 89"/>
          <p:cNvSpPr>
            <a:spLocks noChangeArrowheads="1"/>
          </p:cNvSpPr>
          <p:nvPr/>
        </p:nvSpPr>
        <p:spPr bwMode="auto">
          <a:xfrm>
            <a:off x="0" y="2209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0x019: </a:t>
            </a:r>
            <a:r>
              <a:rPr lang="en-US" sz="1400" dirty="0">
                <a:latin typeface="Courier New" charset="0"/>
              </a:rPr>
              <a:t>halt</a:t>
            </a:r>
          </a:p>
        </p:txBody>
      </p:sp>
      <p:grpSp>
        <p:nvGrpSpPr>
          <p:cNvPr id="2155" name="Group 107"/>
          <p:cNvGrpSpPr>
            <a:grpSpLocks/>
          </p:cNvGrpSpPr>
          <p:nvPr/>
        </p:nvGrpSpPr>
        <p:grpSpPr bwMode="auto">
          <a:xfrm>
            <a:off x="5638800" y="2209800"/>
            <a:ext cx="2286000" cy="304800"/>
            <a:chOff x="3552" y="1392"/>
            <a:chExt cx="1440" cy="192"/>
          </a:xfrm>
        </p:grpSpPr>
        <p:sp>
          <p:nvSpPr>
            <p:cNvPr id="2139" name="Rectangle 91"/>
            <p:cNvSpPr>
              <a:spLocks noChangeArrowheads="1"/>
            </p:cNvSpPr>
            <p:nvPr/>
          </p:nvSpPr>
          <p:spPr bwMode="auto">
            <a:xfrm>
              <a:off x="3552" y="1392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140" name="Rectangle 92"/>
            <p:cNvSpPr>
              <a:spLocks noChangeArrowheads="1"/>
            </p:cNvSpPr>
            <p:nvPr/>
          </p:nvSpPr>
          <p:spPr bwMode="auto">
            <a:xfrm>
              <a:off x="3840" y="139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141" name="Rectangle 93"/>
            <p:cNvSpPr>
              <a:spLocks noChangeArrowheads="1"/>
            </p:cNvSpPr>
            <p:nvPr/>
          </p:nvSpPr>
          <p:spPr bwMode="auto">
            <a:xfrm>
              <a:off x="4128" y="139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142" name="Rectangle 94"/>
            <p:cNvSpPr>
              <a:spLocks noChangeArrowheads="1"/>
            </p:cNvSpPr>
            <p:nvPr/>
          </p:nvSpPr>
          <p:spPr bwMode="auto">
            <a:xfrm>
              <a:off x="4416" y="139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143" name="Rectangle 95"/>
            <p:cNvSpPr>
              <a:spLocks noChangeArrowheads="1"/>
            </p:cNvSpPr>
            <p:nvPr/>
          </p:nvSpPr>
          <p:spPr bwMode="auto">
            <a:xfrm>
              <a:off x="4704" y="139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153" name="Line 105"/>
          <p:cNvSpPr>
            <a:spLocks noChangeShapeType="1"/>
          </p:cNvSpPr>
          <p:nvPr/>
        </p:nvSpPr>
        <p:spPr bwMode="auto">
          <a:xfrm>
            <a:off x="6096000" y="2514600"/>
            <a:ext cx="14478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" name="Rectangle 106"/>
          <p:cNvSpPr>
            <a:spLocks noChangeArrowheads="1"/>
          </p:cNvSpPr>
          <p:nvPr/>
        </p:nvSpPr>
        <p:spPr bwMode="auto">
          <a:xfrm>
            <a:off x="5638800" y="45720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latin typeface="Helvetica" charset="0"/>
              </a:rPr>
              <a:t>Cycle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115</Words>
  <Application>Microsoft Macintosh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9</cp:revision>
  <dcterms:created xsi:type="dcterms:W3CDTF">2002-02-04T02:14:27Z</dcterms:created>
  <dcterms:modified xsi:type="dcterms:W3CDTF">2014-06-17T14:43:38Z</dcterms:modified>
</cp:coreProperties>
</file>