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-80"/>
      </p:cViewPr>
      <p:guideLst>
        <p:guide orient="horz" pos="345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7315679-D4BF-CA4B-A079-C97900B4D7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437F1-D7DD-D94B-9072-B4FA9FA04D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EF3D5-55C9-064F-A1F8-8E39CB1C3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E6B03-6BEE-BC47-A506-0A21AAC898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F61A5-0C7E-344E-AE0E-31E004CE23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60A95-720A-BF41-963B-024D5D616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C82D6-BBE8-594C-96AB-DB46E03C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6BEA9-5C3A-E84F-9164-74C1E5BC27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70D04-9D53-BB40-A685-0D867CD51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DE7C2-C10F-8346-85C8-AACE0D7948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937D9-0E84-7944-BEE6-D46C2EF63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86590-CEE0-AD4E-9F4C-CFCD32AB1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25318-DB6C-E140-B74E-A296616415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124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581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4038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4495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4953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5410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5867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6324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6781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060" name="Group 60"/>
          <p:cNvGrpSpPr>
            <a:grpSpLocks/>
          </p:cNvGrpSpPr>
          <p:nvPr/>
        </p:nvGrpSpPr>
        <p:grpSpPr bwMode="auto">
          <a:xfrm>
            <a:off x="3124200" y="381000"/>
            <a:ext cx="2286000" cy="304800"/>
            <a:chOff x="1920" y="1296"/>
            <a:chExt cx="1440" cy="192"/>
          </a:xfrm>
        </p:grpSpPr>
        <p:sp>
          <p:nvSpPr>
            <p:cNvPr id="2098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9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0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1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2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1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xorq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rsp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rsp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#CC = 100</a:t>
            </a:r>
          </a:p>
        </p:txBody>
      </p:sp>
      <p:grpSp>
        <p:nvGrpSpPr>
          <p:cNvPr id="2062" name="Group 59"/>
          <p:cNvGrpSpPr>
            <a:grpSpLocks/>
          </p:cNvGrpSpPr>
          <p:nvPr/>
        </p:nvGrpSpPr>
        <p:grpSpPr bwMode="auto">
          <a:xfrm>
            <a:off x="3581400" y="685800"/>
            <a:ext cx="2286000" cy="304800"/>
            <a:chOff x="2208" y="1488"/>
            <a:chExt cx="1440" cy="192"/>
          </a:xfrm>
        </p:grpSpPr>
        <p:sp>
          <p:nvSpPr>
            <p:cNvPr id="2093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4" name="Rectangle 21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5" name="Rectangle 22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6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7" name="Rectangle 24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3" name="Rectangle 77"/>
          <p:cNvSpPr>
            <a:spLocks noChangeArrowheads="1"/>
          </p:cNvSpPr>
          <p:nvPr/>
        </p:nvSpPr>
        <p:spPr bwMode="auto">
          <a:xfrm>
            <a:off x="7239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064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prog10</a:t>
            </a:r>
          </a:p>
        </p:txBody>
      </p:sp>
      <p:sp>
        <p:nvSpPr>
          <p:cNvPr id="2065" name="Rectangle 99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0x00c: </a:t>
            </a:r>
            <a:r>
              <a:rPr lang="en-US" sz="1400" dirty="0" err="1" smtClean="0">
                <a:latin typeface="Courier New" charset="0"/>
              </a:rPr>
              <a:t>pushq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6" name="Rectangle 100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0x00e: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11"/>
          <p:cNvSpPr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8" name="Rectangle 112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9" name="Rectangle 122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0x010: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$2,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070" name="Group 59"/>
          <p:cNvGrpSpPr>
            <a:grpSpLocks/>
          </p:cNvGrpSpPr>
          <p:nvPr/>
        </p:nvGrpSpPr>
        <p:grpSpPr bwMode="auto">
          <a:xfrm>
            <a:off x="4038600" y="990600"/>
            <a:ext cx="2286000" cy="304800"/>
            <a:chOff x="2208" y="1488"/>
            <a:chExt cx="1440" cy="192"/>
          </a:xfrm>
        </p:grpSpPr>
        <p:sp>
          <p:nvSpPr>
            <p:cNvPr id="2088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9" name="Rectangle 21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0" name="Rectangle 22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1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2" name="Rectangle 24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1" name="Rectangle 112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2" name="Rectangle 111"/>
          <p:cNvSpPr>
            <a:spLocks noChangeArrowheads="1"/>
          </p:cNvSpPr>
          <p:nvPr/>
        </p:nvSpPr>
        <p:spPr bwMode="auto">
          <a:xfrm>
            <a:off x="49530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3" name="Rectangle 112"/>
          <p:cNvSpPr>
            <a:spLocks noChangeArrowheads="1"/>
          </p:cNvSpPr>
          <p:nvPr/>
        </p:nvSpPr>
        <p:spPr bwMode="auto">
          <a:xfrm>
            <a:off x="54102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4" name="Rectangle 112"/>
          <p:cNvSpPr>
            <a:spLocks noChangeArrowheads="1"/>
          </p:cNvSpPr>
          <p:nvPr/>
        </p:nvSpPr>
        <p:spPr bwMode="auto">
          <a:xfrm>
            <a:off x="58674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5" name="Rectangle 112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6" name="Rectangle 112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7" name="Rectangle 112"/>
          <p:cNvSpPr>
            <a:spLocks noChangeArrowheads="1"/>
          </p:cNvSpPr>
          <p:nvPr/>
        </p:nvSpPr>
        <p:spPr bwMode="auto">
          <a:xfrm>
            <a:off x="7848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8" name="Rectangle 112"/>
          <p:cNvSpPr>
            <a:spLocks noChangeArrowheads="1"/>
          </p:cNvSpPr>
          <p:nvPr/>
        </p:nvSpPr>
        <p:spPr bwMode="auto">
          <a:xfrm>
            <a:off x="7239000" y="9906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  <a:sym typeface="Symbol" charset="0"/>
              </a:rPr>
              <a:t>  </a:t>
            </a:r>
            <a:endParaRPr lang="en-US" sz="1600">
              <a:latin typeface="Helvetica" charset="0"/>
            </a:endParaRPr>
          </a:p>
        </p:txBody>
      </p:sp>
      <p:sp>
        <p:nvSpPr>
          <p:cNvPr id="2079" name="Line 128"/>
          <p:cNvSpPr>
            <a:spLocks noChangeShapeType="1"/>
          </p:cNvSpPr>
          <p:nvPr/>
        </p:nvSpPr>
        <p:spPr bwMode="auto">
          <a:xfrm flipH="1">
            <a:off x="4191000" y="1905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Line 129"/>
          <p:cNvSpPr>
            <a:spLocks noChangeShapeType="1"/>
          </p:cNvSpPr>
          <p:nvPr/>
        </p:nvSpPr>
        <p:spPr bwMode="auto">
          <a:xfrm>
            <a:off x="5867400" y="19050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Rectangle 130"/>
          <p:cNvSpPr>
            <a:spLocks noChangeArrowheads="1"/>
          </p:cNvSpPr>
          <p:nvPr/>
        </p:nvSpPr>
        <p:spPr bwMode="auto">
          <a:xfrm>
            <a:off x="4648200" y="24384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charset="0"/>
              </a:rPr>
              <a:t>Cycle 6</a:t>
            </a:r>
          </a:p>
        </p:txBody>
      </p:sp>
      <p:sp>
        <p:nvSpPr>
          <p:cNvPr id="2082" name="Rectangle 131"/>
          <p:cNvSpPr>
            <a:spLocks noChangeArrowheads="1"/>
          </p:cNvSpPr>
          <p:nvPr/>
        </p:nvSpPr>
        <p:spPr bwMode="auto">
          <a:xfrm>
            <a:off x="4176713" y="2819400"/>
            <a:ext cx="2895600" cy="685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3" name="Rectangle 134"/>
          <p:cNvSpPr>
            <a:spLocks noChangeArrowheads="1"/>
          </p:cNvSpPr>
          <p:nvPr/>
        </p:nvSpPr>
        <p:spPr bwMode="auto">
          <a:xfrm>
            <a:off x="4176713" y="3200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latin typeface="Helvetica" charset="0"/>
              </a:rPr>
              <a:t>mem_error = 1</a:t>
            </a:r>
            <a:endParaRPr lang="en-US" sz="1400" b="1">
              <a:latin typeface="Courier New" charset="0"/>
            </a:endParaRPr>
          </a:p>
        </p:txBody>
      </p:sp>
      <p:sp>
        <p:nvSpPr>
          <p:cNvPr id="2084" name="Rectangle 136"/>
          <p:cNvSpPr>
            <a:spLocks noChangeArrowheads="1"/>
          </p:cNvSpPr>
          <p:nvPr/>
        </p:nvSpPr>
        <p:spPr bwMode="auto">
          <a:xfrm>
            <a:off x="4176713" y="3505200"/>
            <a:ext cx="2895600" cy="685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5" name="Rectangle 137"/>
          <p:cNvSpPr>
            <a:spLocks noChangeArrowheads="1"/>
          </p:cNvSpPr>
          <p:nvPr/>
        </p:nvSpPr>
        <p:spPr bwMode="auto">
          <a:xfrm>
            <a:off x="4176713" y="3886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latin typeface="Helvetica" charset="0"/>
              </a:rPr>
              <a:t>New CC = 000</a:t>
            </a:r>
            <a:endParaRPr lang="en-US" sz="1400" b="1">
              <a:latin typeface="Courier New" charset="0"/>
            </a:endParaRPr>
          </a:p>
        </p:txBody>
      </p:sp>
      <p:sp>
        <p:nvSpPr>
          <p:cNvPr id="2086" name="Freeform 138"/>
          <p:cNvSpPr>
            <a:spLocks/>
          </p:cNvSpPr>
          <p:nvPr/>
        </p:nvSpPr>
        <p:spPr bwMode="auto">
          <a:xfrm>
            <a:off x="6005513" y="3352800"/>
            <a:ext cx="914400" cy="685800"/>
          </a:xfrm>
          <a:custGeom>
            <a:avLst/>
            <a:gdLst>
              <a:gd name="T0" fmla="*/ 0 w 96"/>
              <a:gd name="T1" fmla="*/ 0 h 912"/>
              <a:gd name="T2" fmla="*/ 2147483647 w 96"/>
              <a:gd name="T3" fmla="*/ 0 h 912"/>
              <a:gd name="T4" fmla="*/ 2147483647 w 96"/>
              <a:gd name="T5" fmla="*/ 515703603 h 912"/>
              <a:gd name="T6" fmla="*/ 0 60000 65536"/>
              <a:gd name="T7" fmla="*/ 0 60000 65536"/>
              <a:gd name="T8" fmla="*/ 0 60000 65536"/>
              <a:gd name="T9" fmla="*/ 0 w 96"/>
              <a:gd name="T10" fmla="*/ 0 h 912"/>
              <a:gd name="T11" fmla="*/ 96 w 9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Rectangle 95"/>
          <p:cNvSpPr>
            <a:spLocks noChangeArrowheads="1"/>
          </p:cNvSpPr>
          <p:nvPr/>
        </p:nvSpPr>
        <p:spPr bwMode="auto">
          <a:xfrm>
            <a:off x="6019800" y="30480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charset="0"/>
              </a:rPr>
              <a:t>set_cc </a:t>
            </a:r>
            <a:r>
              <a:rPr lang="en-US" sz="1400">
                <a:solidFill>
                  <a:srgbClr val="000000"/>
                </a:solidFill>
                <a:latin typeface="Helvetica" charset="0"/>
                <a:sym typeface="Symbol" charset="0"/>
              </a:rPr>
              <a:t></a:t>
            </a:r>
            <a:r>
              <a:rPr lang="en-US" sz="1400">
                <a:solidFill>
                  <a:srgbClr val="000000"/>
                </a:solidFill>
                <a:latin typeface="Helvetica" charset="0"/>
              </a:rPr>
              <a:t> 0</a:t>
            </a:r>
            <a:endParaRPr lang="en-US" sz="1400" b="1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94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28</cp:revision>
  <dcterms:created xsi:type="dcterms:W3CDTF">2002-02-04T02:14:27Z</dcterms:created>
  <dcterms:modified xsi:type="dcterms:W3CDTF">2014-06-17T14:24:02Z</dcterms:modified>
</cp:coreProperties>
</file>