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736" y="-320"/>
      </p:cViewPr>
      <p:guideLst>
        <p:guide orient="horz" pos="2160"/>
        <p:guide pos="4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896D675-DF76-5547-84CC-ABC1813F5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3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E3532-11D8-064B-83D5-09554E8C2F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B38ED-066D-2841-9F9C-7E604E2FE1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D4DA5-6E78-8B41-B722-618E546761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C07CD-F13D-1D43-BD18-F22B9A5523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D6D27-8ACD-F14A-9B58-68A5AE02A9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F232F-3215-A347-8A75-6DD3FB46CA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6C5D2-4AED-9447-88FD-7A27B3B5C0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34A73-E5BD-D54B-83F4-E92EF6D6A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0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926B0-73D6-D44E-816F-F68773C9B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4F9A0-E53C-0243-B34F-49D13F2588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EC019-6CAB-5F4F-A36C-F2D45389C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7A43CE-2EB7-F74B-B97D-426F0D0159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81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895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352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810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67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724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181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638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096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553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grpSp>
        <p:nvGrpSpPr>
          <p:cNvPr id="2108" name="Group 60"/>
          <p:cNvGrpSpPr>
            <a:grpSpLocks/>
          </p:cNvGrpSpPr>
          <p:nvPr/>
        </p:nvGrpSpPr>
        <p:grpSpPr bwMode="auto">
          <a:xfrm>
            <a:off x="2895600" y="381000"/>
            <a:ext cx="2286000" cy="304800"/>
            <a:chOff x="1920" y="1296"/>
            <a:chExt cx="1440" cy="192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33528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8100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2672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7244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5181600" y="685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38100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42672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47244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51816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56388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       </a:t>
            </a:r>
            <a:r>
              <a:rPr lang="en-US" sz="1400" b="1" i="1" dirty="0">
                <a:latin typeface="Courier New" charset="0"/>
              </a:rPr>
              <a:t>bubble</a:t>
            </a:r>
          </a:p>
        </p:txBody>
      </p:sp>
      <p:grpSp>
        <p:nvGrpSpPr>
          <p:cNvPr id="2151" name="Group 103"/>
          <p:cNvGrpSpPr>
            <a:grpSpLocks/>
          </p:cNvGrpSpPr>
          <p:nvPr/>
        </p:nvGrpSpPr>
        <p:grpSpPr bwMode="auto">
          <a:xfrm>
            <a:off x="4724400" y="1600200"/>
            <a:ext cx="2286000" cy="609600"/>
            <a:chOff x="2976" y="1008"/>
            <a:chExt cx="1440" cy="384"/>
          </a:xfrm>
        </p:grpSpPr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0x016: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51816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56388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60960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65532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70104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2209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0x018: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56388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60960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65532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70104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74676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7010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133" name="Rectangle 85"/>
          <p:cNvSpPr>
            <a:spLocks noChangeArrowheads="1"/>
          </p:cNvSpPr>
          <p:nvPr/>
        </p:nvSpPr>
        <p:spPr bwMode="auto">
          <a:xfrm>
            <a:off x="0" y="76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 dirty="0">
                <a:latin typeface="Courier New" charset="0"/>
              </a:rPr>
              <a:t># prog2</a:t>
            </a:r>
          </a:p>
        </p:txBody>
      </p:sp>
      <p:sp>
        <p:nvSpPr>
          <p:cNvPr id="2137" name="Freeform 89"/>
          <p:cNvSpPr>
            <a:spLocks/>
          </p:cNvSpPr>
          <p:nvPr/>
        </p:nvSpPr>
        <p:spPr bwMode="auto">
          <a:xfrm>
            <a:off x="5486400" y="1752600"/>
            <a:ext cx="152400" cy="1524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5181600" y="22098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40" name="Rectangle 92"/>
          <p:cNvSpPr>
            <a:spLocks noChangeArrowheads="1"/>
          </p:cNvSpPr>
          <p:nvPr/>
        </p:nvSpPr>
        <p:spPr bwMode="auto">
          <a:xfrm>
            <a:off x="42672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41" name="Rectangle 93"/>
          <p:cNvSpPr>
            <a:spLocks noChangeArrowheads="1"/>
          </p:cNvSpPr>
          <p:nvPr/>
        </p:nvSpPr>
        <p:spPr bwMode="auto">
          <a:xfrm>
            <a:off x="47244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42" name="Rectangle 94"/>
          <p:cNvSpPr>
            <a:spLocks noChangeArrowheads="1"/>
          </p:cNvSpPr>
          <p:nvPr/>
        </p:nvSpPr>
        <p:spPr bwMode="auto">
          <a:xfrm>
            <a:off x="51816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43" name="Rectangle 95"/>
          <p:cNvSpPr>
            <a:spLocks noChangeArrowheads="1"/>
          </p:cNvSpPr>
          <p:nvPr/>
        </p:nvSpPr>
        <p:spPr bwMode="auto">
          <a:xfrm>
            <a:off x="56388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44" name="Rectangle 96"/>
          <p:cNvSpPr>
            <a:spLocks noChangeArrowheads="1"/>
          </p:cNvSpPr>
          <p:nvPr/>
        </p:nvSpPr>
        <p:spPr bwMode="auto">
          <a:xfrm>
            <a:off x="60960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45" name="Rectangle 97"/>
          <p:cNvSpPr>
            <a:spLocks noChangeArrowheads="1"/>
          </p:cNvSpPr>
          <p:nvPr/>
        </p:nvSpPr>
        <p:spPr bwMode="auto">
          <a:xfrm>
            <a:off x="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0x015: </a:t>
            </a:r>
            <a:r>
              <a:rPr lang="en-US" sz="1400" dirty="0" err="1">
                <a:latin typeface="Courier New" charset="0"/>
              </a:rPr>
              <a:t>nop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7467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83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14</cp:revision>
  <dcterms:created xsi:type="dcterms:W3CDTF">2002-02-04T02:14:27Z</dcterms:created>
  <dcterms:modified xsi:type="dcterms:W3CDTF">2014-06-17T14:41:09Z</dcterms:modified>
</cp:coreProperties>
</file>