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736" y="-320"/>
      </p:cViewPr>
      <p:guideLst>
        <p:guide orient="horz" pos="2160"/>
        <p:guide pos="4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445EB2F-0A86-3A43-88CD-A2D422D085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46C5C-7D18-BE44-ADE8-E9E5D36DF2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A6ADE-EC72-4F47-AC9A-45DA3D5117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11BDA-3B71-6A45-B71A-54026036C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C47A3-929F-884F-A22E-D454758F6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028B4-E364-9348-9927-8F91135380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38664-BF56-B543-8C7B-6BD711F40F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E5F2A-687A-384A-998C-39F96D5101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59229-C12C-F84E-85AE-47F34FB11A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BCF4A-6119-0A42-B866-8DDC0F48FF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4FEFA-89AE-ED42-92F7-A0DBC5AF66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0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B146E-A9B6-4E4A-9A37-93BEF0581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F363AA-6A25-714F-A0F8-B1AFFDDA566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81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895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352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810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67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724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181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638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096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553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grpSp>
        <p:nvGrpSpPr>
          <p:cNvPr id="2108" name="Group 60"/>
          <p:cNvGrpSpPr>
            <a:grpSpLocks/>
          </p:cNvGrpSpPr>
          <p:nvPr/>
        </p:nvGrpSpPr>
        <p:grpSpPr bwMode="auto">
          <a:xfrm>
            <a:off x="2895600" y="381000"/>
            <a:ext cx="2286000" cy="304800"/>
            <a:chOff x="1920" y="1296"/>
            <a:chExt cx="1440" cy="192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,%rax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07" name="Group 59"/>
          <p:cNvGrpSpPr>
            <a:grpSpLocks/>
          </p:cNvGrpSpPr>
          <p:nvPr/>
        </p:nvGrpSpPr>
        <p:grpSpPr bwMode="auto">
          <a:xfrm>
            <a:off x="3352800" y="685800"/>
            <a:ext cx="2286000" cy="304800"/>
            <a:chOff x="2208" y="1488"/>
            <a:chExt cx="1440" cy="192"/>
          </a:xfrm>
        </p:grpSpPr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20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249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278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3072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3360" y="1488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06" name="Group 58"/>
          <p:cNvGrpSpPr>
            <a:grpSpLocks/>
          </p:cNvGrpSpPr>
          <p:nvPr/>
        </p:nvGrpSpPr>
        <p:grpSpPr bwMode="auto">
          <a:xfrm>
            <a:off x="3810000" y="990600"/>
            <a:ext cx="2286000" cy="304800"/>
            <a:chOff x="2496" y="1680"/>
            <a:chExt cx="1440" cy="192"/>
          </a:xfrm>
        </p:grpSpPr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2496" y="168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2784" y="168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3072" y="168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3360" y="1680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3648" y="168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0x015: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05" name="Group 57"/>
          <p:cNvGrpSpPr>
            <a:grpSpLocks/>
          </p:cNvGrpSpPr>
          <p:nvPr/>
        </p:nvGrpSpPr>
        <p:grpSpPr bwMode="auto">
          <a:xfrm>
            <a:off x="4267200" y="1295400"/>
            <a:ext cx="2286000" cy="304800"/>
            <a:chOff x="2784" y="1872"/>
            <a:chExt cx="1440" cy="192"/>
          </a:xfrm>
        </p:grpSpPr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0x016: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04" name="Group 56"/>
          <p:cNvGrpSpPr>
            <a:grpSpLocks/>
          </p:cNvGrpSpPr>
          <p:nvPr/>
        </p:nvGrpSpPr>
        <p:grpSpPr bwMode="auto">
          <a:xfrm>
            <a:off x="4724400" y="1600200"/>
            <a:ext cx="2286000" cy="304800"/>
            <a:chOff x="3072" y="2064"/>
            <a:chExt cx="1440" cy="192"/>
          </a:xfrm>
        </p:grpSpPr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0x018: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grpSp>
        <p:nvGrpSpPr>
          <p:cNvPr id="2103" name="Group 55"/>
          <p:cNvGrpSpPr>
            <a:grpSpLocks/>
          </p:cNvGrpSpPr>
          <p:nvPr/>
        </p:nvGrpSpPr>
        <p:grpSpPr bwMode="auto">
          <a:xfrm>
            <a:off x="5181600" y="1905000"/>
            <a:ext cx="2286000" cy="304800"/>
            <a:chOff x="3360" y="2256"/>
            <a:chExt cx="1440" cy="192"/>
          </a:xfrm>
        </p:grpSpPr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123" name="Line 75"/>
          <p:cNvSpPr>
            <a:spLocks noChangeShapeType="1"/>
          </p:cNvSpPr>
          <p:nvPr/>
        </p:nvSpPr>
        <p:spPr bwMode="auto">
          <a:xfrm flipH="1">
            <a:off x="4419600" y="2209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4" name="Line 76"/>
          <p:cNvSpPr>
            <a:spLocks noChangeShapeType="1"/>
          </p:cNvSpPr>
          <p:nvPr/>
        </p:nvSpPr>
        <p:spPr bwMode="auto">
          <a:xfrm>
            <a:off x="5638800" y="2209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7010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133" name="Rectangle 85"/>
          <p:cNvSpPr>
            <a:spLocks noChangeArrowheads="1"/>
          </p:cNvSpPr>
          <p:nvPr/>
        </p:nvSpPr>
        <p:spPr bwMode="auto">
          <a:xfrm>
            <a:off x="0" y="76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dirty="0">
                <a:latin typeface="Courier New" charset="0"/>
              </a:rPr>
              <a:t># prog2</a:t>
            </a:r>
          </a:p>
        </p:txBody>
      </p:sp>
      <p:grpSp>
        <p:nvGrpSpPr>
          <p:cNvPr id="2138" name="Group 90"/>
          <p:cNvGrpSpPr>
            <a:grpSpLocks/>
          </p:cNvGrpSpPr>
          <p:nvPr/>
        </p:nvGrpSpPr>
        <p:grpSpPr bwMode="auto">
          <a:xfrm>
            <a:off x="4419600" y="2971800"/>
            <a:ext cx="1905000" cy="2590800"/>
            <a:chOff x="2208" y="1872"/>
            <a:chExt cx="1200" cy="1632"/>
          </a:xfrm>
        </p:grpSpPr>
        <p:grpSp>
          <p:nvGrpSpPr>
            <p:cNvPr id="2137" name="Group 89"/>
            <p:cNvGrpSpPr>
              <a:grpSpLocks/>
            </p:cNvGrpSpPr>
            <p:nvPr/>
          </p:nvGrpSpPr>
          <p:grpSpPr bwMode="auto">
            <a:xfrm>
              <a:off x="2208" y="1872"/>
              <a:ext cx="1200" cy="624"/>
              <a:chOff x="2208" y="1872"/>
              <a:chExt cx="1200" cy="624"/>
            </a:xfrm>
          </p:grpSpPr>
          <p:sp>
            <p:nvSpPr>
              <p:cNvPr id="2120" name="Rectangle 72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1200" cy="62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1600">
                    <a:latin typeface="Helvetica" charset="0"/>
                  </a:rPr>
                  <a:t>W</a:t>
                </a:r>
              </a:p>
            </p:txBody>
          </p:sp>
          <p:sp>
            <p:nvSpPr>
              <p:cNvPr id="2109" name="Rectangle 61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latin typeface="Helvetica" charset="0"/>
                  </a:rPr>
                  <a:t>R</a:t>
                </a:r>
                <a:r>
                  <a:rPr lang="en-US" sz="1400" dirty="0" smtClean="0">
                    <a:latin typeface="Helvetica" charset="0"/>
                  </a:rPr>
                  <a:t>[</a:t>
                </a:r>
                <a:r>
                  <a:rPr lang="en-US" sz="1400" dirty="0" smtClean="0">
                    <a:latin typeface="Courier New" charset="0"/>
                  </a:rPr>
                  <a:t>%</a:t>
                </a:r>
                <a:r>
                  <a:rPr lang="en-US" sz="1400" dirty="0" err="1" smtClean="0">
                    <a:latin typeface="Courier New" charset="0"/>
                  </a:rPr>
                  <a:t>rax</a:t>
                </a:r>
                <a:r>
                  <a:rPr lang="en-US" sz="1400" dirty="0">
                    <a:latin typeface="Helvetica" charset="0"/>
                  </a:rPr>
                  <a:t>] </a:t>
                </a:r>
                <a:r>
                  <a:rPr lang="en-US" sz="1400" dirty="0">
                    <a:latin typeface="Wingdings 3" charset="0"/>
                    <a:sym typeface="Symbol" charset="0"/>
                  </a:rPr>
                  <a:t>f</a:t>
                </a:r>
                <a:r>
                  <a:rPr lang="en-US" sz="1400" dirty="0">
                    <a:latin typeface="Helvetica" charset="0"/>
                    <a:sym typeface="Symbol" charset="0"/>
                  </a:rPr>
                  <a:t> </a:t>
                </a:r>
                <a:r>
                  <a:rPr lang="en-US" sz="1400" dirty="0">
                    <a:latin typeface="Helvetica" charset="0"/>
                  </a:rPr>
                  <a:t>3</a:t>
                </a:r>
              </a:p>
            </p:txBody>
          </p:sp>
        </p:grpSp>
        <p:grpSp>
          <p:nvGrpSpPr>
            <p:cNvPr id="2136" name="Group 88"/>
            <p:cNvGrpSpPr>
              <a:grpSpLocks/>
            </p:cNvGrpSpPr>
            <p:nvPr/>
          </p:nvGrpSpPr>
          <p:grpSpPr bwMode="auto">
            <a:xfrm>
              <a:off x="2208" y="2880"/>
              <a:ext cx="1200" cy="624"/>
              <a:chOff x="3408" y="2880"/>
              <a:chExt cx="1200" cy="624"/>
            </a:xfrm>
          </p:grpSpPr>
          <p:sp>
            <p:nvSpPr>
              <p:cNvPr id="2128" name="Rectangle 80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1200" cy="62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sz="1600">
                    <a:latin typeface="Helvetica" charset="0"/>
                  </a:rPr>
                  <a:t>D</a:t>
                </a:r>
              </a:p>
            </p:txBody>
          </p:sp>
          <p:sp>
            <p:nvSpPr>
              <p:cNvPr id="2110" name="Rectangle 62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1200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</a:pPr>
                <a:r>
                  <a:rPr lang="en-US" sz="1400" dirty="0" err="1">
                    <a:latin typeface="Helvetica" charset="0"/>
                  </a:rPr>
                  <a:t>valA</a:t>
                </a:r>
                <a:r>
                  <a:rPr lang="en-US" sz="1400" dirty="0">
                    <a:latin typeface="Helvetica" charset="0"/>
                  </a:rPr>
                  <a:t> </a:t>
                </a:r>
                <a:r>
                  <a:rPr lang="en-US" sz="1400" dirty="0">
                    <a:latin typeface="Wingdings 3" charset="0"/>
                    <a:sym typeface="Symbol" charset="0"/>
                  </a:rPr>
                  <a:t>f</a:t>
                </a:r>
                <a:r>
                  <a:rPr lang="en-US" sz="1400" dirty="0">
                    <a:latin typeface="Helvetica" charset="0"/>
                  </a:rPr>
                  <a:t> R</a:t>
                </a:r>
                <a:r>
                  <a:rPr lang="en-US" sz="1400" dirty="0" smtClean="0">
                    <a:latin typeface="Helvetica" charset="0"/>
                  </a:rPr>
                  <a:t>[</a:t>
                </a:r>
                <a:r>
                  <a:rPr lang="en-US" sz="1400" dirty="0" smtClean="0">
                    <a:latin typeface="Courier New" charset="0"/>
                  </a:rPr>
                  <a:t>%</a:t>
                </a:r>
                <a:r>
                  <a:rPr lang="en-US" sz="1400" dirty="0" err="1" smtClean="0">
                    <a:latin typeface="Courier New" charset="0"/>
                  </a:rPr>
                  <a:t>rdx</a:t>
                </a:r>
                <a:r>
                  <a:rPr lang="en-US" sz="1400" dirty="0">
                    <a:latin typeface="Helvetica" charset="0"/>
                  </a:rPr>
                  <a:t>] </a:t>
                </a:r>
                <a:r>
                  <a:rPr lang="en-US" sz="1400" dirty="0">
                    <a:latin typeface="Helvetica" charset="0"/>
                    <a:sym typeface="Symbol" charset="0"/>
                  </a:rPr>
                  <a:t>= </a:t>
                </a:r>
                <a:r>
                  <a:rPr lang="en-US" sz="1400" dirty="0">
                    <a:latin typeface="Helvetica" charset="0"/>
                  </a:rPr>
                  <a:t>10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 err="1">
                    <a:latin typeface="Helvetica" charset="0"/>
                  </a:rPr>
                  <a:t>valB</a:t>
                </a:r>
                <a:r>
                  <a:rPr lang="en-US" sz="1400" dirty="0">
                    <a:latin typeface="Helvetica" charset="0"/>
                  </a:rPr>
                  <a:t> </a:t>
                </a:r>
                <a:r>
                  <a:rPr lang="en-US" sz="1400" dirty="0">
                    <a:latin typeface="Wingdings 3" charset="0"/>
                    <a:sym typeface="Symbol" charset="0"/>
                  </a:rPr>
                  <a:t>f</a:t>
                </a:r>
                <a:r>
                  <a:rPr lang="en-US" sz="1400" dirty="0">
                    <a:latin typeface="Helvetica" charset="0"/>
                  </a:rPr>
                  <a:t> R</a:t>
                </a:r>
                <a:r>
                  <a:rPr lang="en-US" sz="1400" dirty="0" smtClean="0">
                    <a:latin typeface="Helvetica" charset="0"/>
                  </a:rPr>
                  <a:t>[</a:t>
                </a:r>
                <a:r>
                  <a:rPr lang="en-US" sz="1400" dirty="0" smtClean="0">
                    <a:latin typeface="Courier New" charset="0"/>
                  </a:rPr>
                  <a:t>%</a:t>
                </a:r>
                <a:r>
                  <a:rPr lang="en-US" sz="1400" dirty="0" err="1" smtClean="0">
                    <a:latin typeface="Courier New" charset="0"/>
                  </a:rPr>
                  <a:t>rax</a:t>
                </a:r>
                <a:r>
                  <a:rPr lang="en-US" sz="1400" dirty="0">
                    <a:latin typeface="Helvetica" charset="0"/>
                  </a:rPr>
                  <a:t>] </a:t>
                </a:r>
                <a:r>
                  <a:rPr lang="en-US" sz="1400" dirty="0">
                    <a:latin typeface="Helvetica" charset="0"/>
                    <a:sym typeface="Symbol" charset="0"/>
                  </a:rPr>
                  <a:t>= </a:t>
                </a:r>
                <a:r>
                  <a:rPr lang="en-US" sz="1400" dirty="0">
                    <a:latin typeface="Helvetica" charset="0"/>
                  </a:rPr>
                  <a:t>0</a:t>
                </a:r>
              </a:p>
            </p:txBody>
          </p:sp>
        </p:grp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2736" y="2496"/>
              <a:ext cx="161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Helvetica" charset="0"/>
                </a:rPr>
                <a:t>•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Helvetica" charset="0"/>
                </a:rPr>
                <a:t>•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Helvetica" charset="0"/>
                </a:rPr>
                <a:t>•</a:t>
              </a:r>
            </a:p>
          </p:txBody>
        </p:sp>
      </p:grpSp>
      <p:sp>
        <p:nvSpPr>
          <p:cNvPr id="2135" name="Rectangle 87"/>
          <p:cNvSpPr>
            <a:spLocks noChangeArrowheads="1"/>
          </p:cNvSpPr>
          <p:nvPr/>
        </p:nvSpPr>
        <p:spPr bwMode="auto">
          <a:xfrm>
            <a:off x="4419600" y="25908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charset="0"/>
              </a:rPr>
              <a:t>Cycle 6</a:t>
            </a:r>
          </a:p>
        </p:txBody>
      </p:sp>
      <p:sp>
        <p:nvSpPr>
          <p:cNvPr id="2139" name="Line 91"/>
          <p:cNvSpPr>
            <a:spLocks noChangeShapeType="1"/>
          </p:cNvSpPr>
          <p:nvPr/>
        </p:nvSpPr>
        <p:spPr bwMode="auto">
          <a:xfrm flipH="1">
            <a:off x="6096000" y="5105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" name="Rectangle 92"/>
          <p:cNvSpPr>
            <a:spLocks noChangeArrowheads="1"/>
          </p:cNvSpPr>
          <p:nvPr/>
        </p:nvSpPr>
        <p:spPr bwMode="auto">
          <a:xfrm>
            <a:off x="6553200" y="495300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>
                <a:latin typeface="Helvetica" charset="0"/>
              </a:rPr>
              <a:t>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108</Words>
  <Application>Microsoft Macintosh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9</cp:revision>
  <dcterms:created xsi:type="dcterms:W3CDTF">2002-02-04T02:14:27Z</dcterms:created>
  <dcterms:modified xsi:type="dcterms:W3CDTF">2014-06-17T14:40:13Z</dcterms:modified>
</cp:coreProperties>
</file>