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48" y="-80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A4FF1-59D4-2D49-AE8B-7E5B9B1F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C63D9-6B82-EB4B-A5EB-EFB8B7783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06453-2889-A445-8E7A-F82B5E1751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4FB81-2817-434E-AAE6-97FA52C8B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39FCA-7E17-784A-B159-7426FF00D5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BFCFE-2F0D-CF40-A0AB-D186B503AA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030F7-BB7F-6F47-B022-18442D059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A4E0B-D73A-2A4B-B100-0465A95828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381E2-74E8-FB46-B774-56130DF1E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64C60-65E5-8F42-B04E-50C761B307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2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1EC78-2270-6D48-B604-052E7F54D4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C27EA9-D855-DE4F-B948-53DBE46652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14400" y="533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8100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2672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7244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1816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6388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0960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5532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70104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4676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8100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2672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47244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51816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60960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914400" y="838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42672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47244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1816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5638800" y="8382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638800" y="5334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914400" y="1143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4724400" y="1143000"/>
            <a:ext cx="2286000" cy="304800"/>
            <a:chOff x="2784" y="1872"/>
            <a:chExt cx="1440" cy="192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914400" y="1447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0x005: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5181600" y="1447800"/>
            <a:ext cx="2286000" cy="304800"/>
            <a:chOff x="3072" y="2064"/>
            <a:chExt cx="1440" cy="192"/>
          </a:xfrm>
        </p:grpSpPr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914400" y="1752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 charset="0"/>
              </a:rPr>
              <a:t>0x017: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grpSp>
        <p:nvGrpSpPr>
          <p:cNvPr id="2103" name="Group 55"/>
          <p:cNvGrpSpPr>
            <a:grpSpLocks/>
          </p:cNvGrpSpPr>
          <p:nvPr/>
        </p:nvGrpSpPr>
        <p:grpSpPr bwMode="auto">
          <a:xfrm>
            <a:off x="5638800" y="1752600"/>
            <a:ext cx="2286000" cy="304800"/>
            <a:chOff x="3360" y="2256"/>
            <a:chExt cx="1440" cy="192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914400" y="152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prog3</a:t>
            </a:r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 flipH="1">
            <a:off x="4343400" y="2057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>
            <a:off x="6096000" y="2057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4876800" y="2438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charset="0"/>
              </a:rPr>
              <a:t>Cycle 5</a:t>
            </a: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4343400" y="28194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6172200" y="3200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Helvetica" charset="0"/>
              </a:rPr>
              <a:t>R</a:t>
            </a:r>
            <a:r>
              <a:rPr lang="en-US" sz="1400" dirty="0" smtClean="0">
                <a:latin typeface="Helvetica" charset="0"/>
              </a:rPr>
              <a:t>[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>
                <a:latin typeface="Helvetica" charset="0"/>
              </a:rPr>
              <a:t>]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  <a:sym typeface="Symbol" charset="0"/>
              </a:rPr>
              <a:t> </a:t>
            </a:r>
            <a:r>
              <a:rPr lang="en-US" sz="1400" dirty="0">
                <a:latin typeface="Helvetica" charset="0"/>
              </a:rPr>
              <a:t>10</a:t>
            </a: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4343400" y="54864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5562600" y="58674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valA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 err="1">
                <a:latin typeface="Helvetica" charset="0"/>
              </a:rPr>
              <a:t>W_valE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Helvetica" charset="0"/>
                <a:sym typeface="Symbol" charset="0"/>
              </a:rPr>
              <a:t>= </a:t>
            </a:r>
            <a:r>
              <a:rPr lang="en-US" sz="1400" dirty="0">
                <a:latin typeface="Helvetica" charset="0"/>
              </a:rPr>
              <a:t>10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valB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 err="1">
                <a:latin typeface="Helvetica" charset="0"/>
              </a:rPr>
              <a:t>M_valE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Helvetica" charset="0"/>
                <a:sym typeface="Symbol" charset="0"/>
              </a:rPr>
              <a:t>= </a:t>
            </a:r>
            <a:r>
              <a:rPr lang="en-US" sz="1400" dirty="0">
                <a:latin typeface="Helvetica" charset="0"/>
              </a:rPr>
              <a:t>3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5715000" y="4876800"/>
            <a:ext cx="25558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4343400" y="32004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W_dstE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rdx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W_valE</a:t>
            </a:r>
            <a:r>
              <a:rPr lang="en-US" sz="1400" dirty="0">
                <a:latin typeface="Helvetica" charset="0"/>
              </a:rPr>
              <a:t> = 10</a:t>
            </a:r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4343400" y="5867400"/>
            <a:ext cx="121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srcA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rdx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srcB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81" name="Rectangle 133"/>
          <p:cNvSpPr>
            <a:spLocks noChangeArrowheads="1"/>
          </p:cNvSpPr>
          <p:nvPr/>
        </p:nvSpPr>
        <p:spPr bwMode="auto">
          <a:xfrm>
            <a:off x="4343400" y="38100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83" name="Rectangle 135"/>
          <p:cNvSpPr>
            <a:spLocks noChangeArrowheads="1"/>
          </p:cNvSpPr>
          <p:nvPr/>
        </p:nvSpPr>
        <p:spPr bwMode="auto">
          <a:xfrm>
            <a:off x="4343400" y="41910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M_dstE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M_valE</a:t>
            </a:r>
            <a:r>
              <a:rPr lang="en-US" sz="1400" dirty="0">
                <a:latin typeface="Helvetica" charset="0"/>
              </a:rPr>
              <a:t> = 3</a:t>
            </a:r>
          </a:p>
        </p:txBody>
      </p:sp>
      <p:sp>
        <p:nvSpPr>
          <p:cNvPr id="2180" name="Freeform 132"/>
          <p:cNvSpPr>
            <a:spLocks/>
          </p:cNvSpPr>
          <p:nvPr/>
        </p:nvSpPr>
        <p:spPr bwMode="auto">
          <a:xfrm>
            <a:off x="6172200" y="3581400"/>
            <a:ext cx="1143000" cy="22860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" name="Freeform 136"/>
          <p:cNvSpPr>
            <a:spLocks/>
          </p:cNvSpPr>
          <p:nvPr/>
        </p:nvSpPr>
        <p:spPr bwMode="auto">
          <a:xfrm>
            <a:off x="6172200" y="4572000"/>
            <a:ext cx="990600" cy="12954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113</Words>
  <Application>Microsoft Macintosh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16</cp:revision>
  <dcterms:created xsi:type="dcterms:W3CDTF">2002-02-04T02:14:27Z</dcterms:created>
  <dcterms:modified xsi:type="dcterms:W3CDTF">2014-06-17T14:39:14Z</dcterms:modified>
</cp:coreProperties>
</file>