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683A3-7243-2A49-A10A-0A76F92527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E1E5B-8AA3-7B4F-BFDF-DDA714F00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6BFEF-8024-C44C-B48C-172489E80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2B741-0388-CA41-BCA7-8DADC6EB02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0C75F-F904-214D-972F-D19F2EC8B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368A-7FFC-E74F-B343-DB8E0E466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D1C0-E9BB-DB4E-B5A8-627D365B1B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CB566-21BB-7049-A310-F2191E420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9213-B494-C541-90CF-9DAA15A78F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EAB70-E79F-BB45-86FE-DEA5F236F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A24B8-DE18-6040-842C-88772306C3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D2095F-E836-C641-965D-657B819B63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14400" y="533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$10,</a:t>
            </a:r>
            <a:r>
              <a:rPr lang="en-US" sz="1400" dirty="0" smtClean="0">
                <a:latin typeface="Courier New" charset="0"/>
              </a:rPr>
              <a:t>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8100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2672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7244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1816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6388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0960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5532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70104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4676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8100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2672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47244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51816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60960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914400" y="838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$3,</a:t>
            </a:r>
            <a:r>
              <a:rPr lang="en-US" sz="1400" dirty="0" smtClean="0">
                <a:latin typeface="Courier New" charset="0"/>
              </a:rPr>
              <a:t>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42672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7244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1816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5638800" y="838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638800" y="5334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914400" y="1143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4724400" y="1143000"/>
            <a:ext cx="2286000" cy="304800"/>
            <a:chOff x="2784" y="1872"/>
            <a:chExt cx="1440" cy="192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914400" y="1447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0x015: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Courier New" charset="0"/>
              </a:rPr>
              <a:t>,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5181600" y="1447800"/>
            <a:ext cx="2286000" cy="304800"/>
            <a:chOff x="3072" y="2064"/>
            <a:chExt cx="1440" cy="192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914400" y="1752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0x017: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grpSp>
        <p:nvGrpSpPr>
          <p:cNvPr id="2103" name="Group 55"/>
          <p:cNvGrpSpPr>
            <a:grpSpLocks/>
          </p:cNvGrpSpPr>
          <p:nvPr/>
        </p:nvGrpSpPr>
        <p:grpSpPr bwMode="auto">
          <a:xfrm>
            <a:off x="5638800" y="1752600"/>
            <a:ext cx="2286000" cy="304800"/>
            <a:chOff x="3360" y="2256"/>
            <a:chExt cx="1440" cy="192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914400" y="152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prog3</a:t>
            </a:r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H="1">
            <a:off x="4876800" y="2057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" name="Line 94"/>
          <p:cNvSpPr>
            <a:spLocks noChangeShapeType="1"/>
          </p:cNvSpPr>
          <p:nvPr/>
        </p:nvSpPr>
        <p:spPr bwMode="auto">
          <a:xfrm>
            <a:off x="6096000" y="2057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44" name="Group 96"/>
          <p:cNvGrpSpPr>
            <a:grpSpLocks/>
          </p:cNvGrpSpPr>
          <p:nvPr/>
        </p:nvGrpSpPr>
        <p:grpSpPr bwMode="auto">
          <a:xfrm>
            <a:off x="4876800" y="2819400"/>
            <a:ext cx="1905000" cy="990600"/>
            <a:chOff x="2208" y="1872"/>
            <a:chExt cx="1200" cy="624"/>
          </a:xfrm>
        </p:grpSpPr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2208" y="1872"/>
              <a:ext cx="1200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2208" y="2112"/>
              <a:ext cx="120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latin typeface="Helvetica" charset="0"/>
                </a:rPr>
                <a:t>R</a:t>
              </a:r>
              <a:r>
                <a:rPr lang="en-US" sz="1400" dirty="0" smtClean="0">
                  <a:latin typeface="Helvetica" charset="0"/>
                </a:rPr>
                <a:t>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rdx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  <a:sym typeface="Symbol" charset="0"/>
                </a:rPr>
                <a:t> </a:t>
              </a:r>
              <a:r>
                <a:rPr lang="en-US" sz="1400" dirty="0">
                  <a:latin typeface="Helvetica" charset="0"/>
                </a:rPr>
                <a:t>10</a:t>
              </a:r>
            </a:p>
          </p:txBody>
        </p:sp>
      </p:grpSp>
      <p:grpSp>
        <p:nvGrpSpPr>
          <p:cNvPr id="2147" name="Group 99"/>
          <p:cNvGrpSpPr>
            <a:grpSpLocks/>
          </p:cNvGrpSpPr>
          <p:nvPr/>
        </p:nvGrpSpPr>
        <p:grpSpPr bwMode="auto">
          <a:xfrm>
            <a:off x="4876800" y="5410200"/>
            <a:ext cx="1905000" cy="990600"/>
            <a:chOff x="3408" y="2880"/>
            <a:chExt cx="1200" cy="624"/>
          </a:xfrm>
        </p:grpSpPr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3408" y="2880"/>
              <a:ext cx="1200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3408" y="3120"/>
              <a:ext cx="1200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valA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rdx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0</a:t>
              </a:r>
            </a:p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valB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R[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rax</a:t>
              </a:r>
              <a:r>
                <a:rPr lang="en-US" sz="1400" dirty="0">
                  <a:latin typeface="Helvetica" charset="0"/>
                </a:rPr>
                <a:t>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0</a:t>
              </a:r>
            </a:p>
          </p:txBody>
        </p:sp>
      </p:grpSp>
      <p:sp>
        <p:nvSpPr>
          <p:cNvPr id="2150" name="Rectangle 102"/>
          <p:cNvSpPr>
            <a:spLocks noChangeArrowheads="1"/>
          </p:cNvSpPr>
          <p:nvPr/>
        </p:nvSpPr>
        <p:spPr bwMode="auto">
          <a:xfrm>
            <a:off x="5715000" y="4800600"/>
            <a:ext cx="2555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</p:txBody>
      </p:sp>
      <p:sp>
        <p:nvSpPr>
          <p:cNvPr id="2151" name="Rectangle 103"/>
          <p:cNvSpPr>
            <a:spLocks noChangeArrowheads="1"/>
          </p:cNvSpPr>
          <p:nvPr/>
        </p:nvSpPr>
        <p:spPr bwMode="auto">
          <a:xfrm>
            <a:off x="4876800" y="2438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5</a:t>
            </a:r>
          </a:p>
        </p:txBody>
      </p:sp>
      <p:sp>
        <p:nvSpPr>
          <p:cNvPr id="2152" name="Line 104"/>
          <p:cNvSpPr>
            <a:spLocks noChangeShapeType="1"/>
          </p:cNvSpPr>
          <p:nvPr/>
        </p:nvSpPr>
        <p:spPr bwMode="auto">
          <a:xfrm flipH="1">
            <a:off x="6553200" y="5867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7042150" y="563880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>
                <a:latin typeface="Helvetica" charset="0"/>
              </a:rPr>
              <a:t>Error</a:t>
            </a: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4876800" y="3810000"/>
            <a:ext cx="1905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4876800" y="4114800"/>
            <a:ext cx="1905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= 3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M_dstE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flipH="1">
            <a:off x="6553200" y="5791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107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12</cp:revision>
  <dcterms:created xsi:type="dcterms:W3CDTF">2002-02-04T02:14:27Z</dcterms:created>
  <dcterms:modified xsi:type="dcterms:W3CDTF">2014-06-17T14:38:01Z</dcterms:modified>
</cp:coreProperties>
</file>