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80" y="40"/>
      </p:cViewPr>
      <p:guideLst>
        <p:guide orient="horz" pos="2256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EE509-8690-1E44-89B1-1BF4462672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5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DA317-5653-EE49-957D-75505A10AB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25853-8A3F-324C-A0AC-42332DAED5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6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D89CE-897E-054D-9790-6C8FA5A5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70990-75B1-284D-A277-E0C9D5369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6C113-7380-8448-B456-3D3AA95B5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6E485-666D-0744-B41A-45266ACE6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49E9F-2E6F-564B-85F1-233E071AB9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FF2F-DBCB-4C45-A4D0-53337AE262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2C42C-5B7E-9B49-850A-CFDE15EACB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6E8C6-79CF-2040-A61D-D8DDB42CCB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9D4D64-9882-E249-B2CF-9CA32AB093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" y="457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</a:t>
            </a:r>
            <a:r>
              <a:rPr lang="en-US" sz="1400" dirty="0" smtClean="0">
                <a:latin typeface="Courier New" charset="0"/>
              </a:rPr>
              <a:t>,%rdx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0480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5052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624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196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8768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3340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7912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2484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48000" y="457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3505200" y="457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3962400" y="457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419600" y="4572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5334000" y="762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152400" y="762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$3</a:t>
            </a:r>
            <a:r>
              <a:rPr lang="en-US" sz="1400" dirty="0" smtClean="0">
                <a:latin typeface="Courier New" charset="0"/>
              </a:rPr>
              <a:t>,%rax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505200" y="762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962400" y="762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4419600" y="7620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876800" y="762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876800" y="457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3962400" y="1066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4419600" y="10668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4876800" y="1066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5334000" y="1066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5791200" y="1066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152400" y="1066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0x014: </a:t>
            </a:r>
            <a:r>
              <a:rPr lang="en-US" sz="1400" dirty="0" err="1" smtClean="0">
                <a:latin typeface="Courier New" charset="0"/>
              </a:rPr>
              <a:t>addq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4419600" y="13716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4876800" y="1371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5334000" y="1371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5791200" y="1371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6248400" y="1371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152400" y="1371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0x016: </a:t>
            </a:r>
            <a:r>
              <a:rPr lang="en-US" sz="1400" dirty="0">
                <a:latin typeface="Courier New" charset="0"/>
              </a:rPr>
              <a:t>halt</a:t>
            </a:r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152400" y="152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dirty="0">
                <a:latin typeface="Courier New" charset="0"/>
              </a:rPr>
              <a:t># prog4</a:t>
            </a:r>
          </a:p>
        </p:txBody>
      </p:sp>
      <p:sp>
        <p:nvSpPr>
          <p:cNvPr id="2169" name="Line 121"/>
          <p:cNvSpPr>
            <a:spLocks noChangeShapeType="1"/>
          </p:cNvSpPr>
          <p:nvPr/>
        </p:nvSpPr>
        <p:spPr bwMode="auto">
          <a:xfrm flipH="1">
            <a:off x="3124200" y="1676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" name="Line 122"/>
          <p:cNvSpPr>
            <a:spLocks noChangeShapeType="1"/>
          </p:cNvSpPr>
          <p:nvPr/>
        </p:nvSpPr>
        <p:spPr bwMode="auto">
          <a:xfrm>
            <a:off x="4876800" y="1676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" name="Rectangle 123"/>
          <p:cNvSpPr>
            <a:spLocks noChangeArrowheads="1"/>
          </p:cNvSpPr>
          <p:nvPr/>
        </p:nvSpPr>
        <p:spPr bwMode="auto">
          <a:xfrm>
            <a:off x="3657600" y="20574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Cycle 4</a:t>
            </a:r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3124200" y="2438400"/>
            <a:ext cx="3048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3124200" y="4419600"/>
            <a:ext cx="3048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4343400" y="48006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1400">
                <a:latin typeface="Helvetica" charset="0"/>
              </a:rPr>
              <a:t>valA </a:t>
            </a:r>
            <a:r>
              <a:rPr lang="en-US" sz="1400">
                <a:latin typeface="Wingdings 3" charset="0"/>
                <a:sym typeface="Symbol" charset="0"/>
              </a:rPr>
              <a:t>f</a:t>
            </a:r>
            <a:r>
              <a:rPr lang="en-US" sz="1400">
                <a:latin typeface="Helvetica" charset="0"/>
              </a:rPr>
              <a:t> M_valE </a:t>
            </a:r>
            <a:r>
              <a:rPr lang="en-US" sz="1400">
                <a:latin typeface="Helvetica" charset="0"/>
                <a:sym typeface="Symbol" charset="0"/>
              </a:rPr>
              <a:t>= </a:t>
            </a:r>
            <a:r>
              <a:rPr lang="en-US" sz="1400">
                <a:latin typeface="Helvetica" charset="0"/>
              </a:rPr>
              <a:t>10</a:t>
            </a:r>
          </a:p>
          <a:p>
            <a:pPr>
              <a:lnSpc>
                <a:spcPct val="110000"/>
              </a:lnSpc>
            </a:pPr>
            <a:r>
              <a:rPr lang="en-US" sz="1400">
                <a:latin typeface="Helvetica" charset="0"/>
              </a:rPr>
              <a:t>valB </a:t>
            </a:r>
            <a:r>
              <a:rPr lang="en-US" sz="1400">
                <a:latin typeface="Wingdings 3" charset="0"/>
                <a:sym typeface="Symbol" charset="0"/>
              </a:rPr>
              <a:t>f</a:t>
            </a:r>
            <a:r>
              <a:rPr lang="en-US" sz="1400">
                <a:latin typeface="Helvetica" charset="0"/>
              </a:rPr>
              <a:t> e_valE </a:t>
            </a:r>
            <a:r>
              <a:rPr lang="en-US" sz="1400">
                <a:latin typeface="Helvetica" charset="0"/>
                <a:sym typeface="Symbol" charset="0"/>
              </a:rPr>
              <a:t>= </a:t>
            </a:r>
            <a:r>
              <a:rPr lang="en-US" sz="1400">
                <a:latin typeface="Helvetica" charset="0"/>
              </a:rPr>
              <a:t>3</a:t>
            </a:r>
          </a:p>
        </p:txBody>
      </p:sp>
      <p:sp>
        <p:nvSpPr>
          <p:cNvPr id="2177" name="Rectangle 129"/>
          <p:cNvSpPr>
            <a:spLocks noChangeArrowheads="1"/>
          </p:cNvSpPr>
          <p:nvPr/>
        </p:nvSpPr>
        <p:spPr bwMode="auto">
          <a:xfrm>
            <a:off x="3124200" y="28194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Helvetica" charset="0"/>
              </a:rPr>
              <a:t>M_dstE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rdx</a:t>
            </a:r>
            <a:endParaRPr lang="en-US" sz="1400" b="1" dirty="0">
              <a:latin typeface="Courier New" charset="0"/>
            </a:endParaRPr>
          </a:p>
          <a:p>
            <a:r>
              <a:rPr lang="en-US" sz="1400" dirty="0" err="1">
                <a:latin typeface="Helvetica" charset="0"/>
              </a:rPr>
              <a:t>M_valE</a:t>
            </a:r>
            <a:r>
              <a:rPr lang="en-US" sz="1400" dirty="0">
                <a:latin typeface="Helvetica" charset="0"/>
              </a:rPr>
              <a:t> = 10</a:t>
            </a:r>
          </a:p>
        </p:txBody>
      </p:sp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3124200" y="4800600"/>
            <a:ext cx="121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Helvetica" charset="0"/>
              </a:rPr>
              <a:t>srcA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rdx</a:t>
            </a:r>
            <a:endParaRPr lang="en-US" sz="1400" b="1" dirty="0">
              <a:latin typeface="Courier New" charset="0"/>
            </a:endParaRPr>
          </a:p>
          <a:p>
            <a:r>
              <a:rPr lang="en-US" sz="1400" dirty="0" err="1">
                <a:latin typeface="Helvetica" charset="0"/>
              </a:rPr>
              <a:t>srcB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rax</a:t>
            </a:r>
            <a:endParaRPr lang="en-US" sz="1400" b="1" dirty="0">
              <a:latin typeface="Courier New" charset="0"/>
            </a:endParaRPr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3124200" y="3429000"/>
            <a:ext cx="3048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80" name="Rectangle 132"/>
          <p:cNvSpPr>
            <a:spLocks noChangeArrowheads="1"/>
          </p:cNvSpPr>
          <p:nvPr/>
        </p:nvSpPr>
        <p:spPr bwMode="auto">
          <a:xfrm>
            <a:off x="3124200" y="38100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Helvetica" charset="0"/>
              </a:rPr>
              <a:t>E_dstE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rax</a:t>
            </a:r>
            <a:endParaRPr lang="en-US" sz="1400" b="1" dirty="0">
              <a:latin typeface="Courier New" charset="0"/>
            </a:endParaRPr>
          </a:p>
          <a:p>
            <a:r>
              <a:rPr lang="en-US" sz="1400" dirty="0" err="1">
                <a:latin typeface="Helvetica" charset="0"/>
              </a:rPr>
              <a:t>e_valE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>
                <a:latin typeface="Wingdings 3" charset="0"/>
                <a:sym typeface="Symbol" charset="0"/>
              </a:rPr>
              <a:t>f</a:t>
            </a:r>
            <a:r>
              <a:rPr lang="en-US" sz="1400" dirty="0">
                <a:latin typeface="Helvetica" charset="0"/>
              </a:rPr>
              <a:t> 0 + 3 = 3</a:t>
            </a:r>
          </a:p>
        </p:txBody>
      </p:sp>
      <p:sp>
        <p:nvSpPr>
          <p:cNvPr id="2181" name="Freeform 133"/>
          <p:cNvSpPr>
            <a:spLocks/>
          </p:cNvSpPr>
          <p:nvPr/>
        </p:nvSpPr>
        <p:spPr bwMode="auto">
          <a:xfrm>
            <a:off x="4953000" y="3200400"/>
            <a:ext cx="1143000" cy="1600200"/>
          </a:xfrm>
          <a:custGeom>
            <a:avLst/>
            <a:gdLst>
              <a:gd name="T0" fmla="*/ 0 w 96"/>
              <a:gd name="T1" fmla="*/ 0 h 912"/>
              <a:gd name="T2" fmla="*/ 96 w 96"/>
              <a:gd name="T3" fmla="*/ 0 h 912"/>
              <a:gd name="T4" fmla="*/ 96 w 96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12">
                <a:moveTo>
                  <a:pt x="0" y="0"/>
                </a:moveTo>
                <a:lnTo>
                  <a:pt x="96" y="0"/>
                </a:lnTo>
                <a:lnTo>
                  <a:pt x="96" y="91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" name="Freeform 134"/>
          <p:cNvSpPr>
            <a:spLocks/>
          </p:cNvSpPr>
          <p:nvPr/>
        </p:nvSpPr>
        <p:spPr bwMode="auto">
          <a:xfrm>
            <a:off x="4953000" y="4191000"/>
            <a:ext cx="990600" cy="609600"/>
          </a:xfrm>
          <a:custGeom>
            <a:avLst/>
            <a:gdLst>
              <a:gd name="T0" fmla="*/ 0 w 96"/>
              <a:gd name="T1" fmla="*/ 0 h 912"/>
              <a:gd name="T2" fmla="*/ 96 w 96"/>
              <a:gd name="T3" fmla="*/ 0 h 912"/>
              <a:gd name="T4" fmla="*/ 96 w 96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12">
                <a:moveTo>
                  <a:pt x="0" y="0"/>
                </a:moveTo>
                <a:lnTo>
                  <a:pt x="96" y="0"/>
                </a:lnTo>
                <a:lnTo>
                  <a:pt x="96" y="91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98</Words>
  <Application>Microsoft Macintosh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15</cp:revision>
  <dcterms:created xsi:type="dcterms:W3CDTF">2002-02-04T02:14:27Z</dcterms:created>
  <dcterms:modified xsi:type="dcterms:W3CDTF">2014-06-17T14:37:18Z</dcterms:modified>
</cp:coreProperties>
</file>