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9088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75" d="100"/>
          <a:sy n="75" d="100"/>
        </p:scale>
        <p:origin x="-736" y="-312"/>
      </p:cViewPr>
      <p:guideLst>
        <p:guide orient="horz" pos="2160"/>
        <p:guide pos="4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FD25DC2-89B7-5B43-BAB2-EFEE83420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5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5489E-285C-6742-8FE2-CAD1074481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146DD-D964-BE40-954D-C79BC88CF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0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803F9-109D-1746-9AAA-686CE7DEC1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228EB-AAB0-5E4C-8A70-A9912FBB4F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0521A-31D8-8B4F-AA54-1CD275E4E4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C2B44-5C5E-8045-8EE4-F5F59462A2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52E60-758E-DE46-80BE-C8F0561AB4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DE1E2-6DC9-234D-892B-0243B73047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9C445-7175-9B4F-8E13-E80BE4BDB0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B95B2-8351-984D-9D86-D6FCB61E0B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0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3583-525F-424C-8DC4-927223C308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7926AF-78DE-504E-B161-2A6E16DDAA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81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</a:t>
            </a:r>
            <a:r>
              <a:rPr lang="en-US" sz="1400" dirty="0" smtClean="0">
                <a:latin typeface="Courier New" charset="0"/>
              </a:rPr>
              <a:t>,%rdx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895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352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810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267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724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181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638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096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6553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895600" y="381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352800" y="381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3810000" y="381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267200" y="381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724400" y="381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685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$3</a:t>
            </a:r>
            <a:r>
              <a:rPr lang="en-US" sz="1400" dirty="0" smtClean="0">
                <a:latin typeface="Courier New" charset="0"/>
              </a:rPr>
              <a:t>,%rax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3528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8100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42672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7244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51816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0" y="990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       </a:t>
            </a:r>
            <a:r>
              <a:rPr lang="en-US" sz="1400" b="1" i="1" dirty="0">
                <a:latin typeface="Courier New" charset="0"/>
              </a:rPr>
              <a:t>bubble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38100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4724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5181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5638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1295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       </a:t>
            </a:r>
            <a:r>
              <a:rPr lang="en-US" sz="1400" b="1" i="1" dirty="0">
                <a:latin typeface="Courier New" charset="0"/>
              </a:rPr>
              <a:t>bubble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42672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5181600" y="1295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5638800" y="1295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6096000" y="1295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0" y="1905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0x014: </a:t>
            </a:r>
            <a:r>
              <a:rPr lang="en-US" sz="1400" dirty="0" err="1" smtClean="0">
                <a:latin typeface="Courier New" charset="0"/>
              </a:rPr>
              <a:t>addq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47244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56388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60960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65532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70104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2209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0x016: </a:t>
            </a:r>
            <a:r>
              <a:rPr lang="en-US" sz="1400" dirty="0">
                <a:latin typeface="Courier New" charset="0"/>
              </a:rPr>
              <a:t>halt</a:t>
            </a: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56388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60960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65532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70104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96" name="Rectangle 48"/>
          <p:cNvSpPr>
            <a:spLocks noChangeArrowheads="1"/>
          </p:cNvSpPr>
          <p:nvPr/>
        </p:nvSpPr>
        <p:spPr bwMode="auto">
          <a:xfrm>
            <a:off x="74676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7010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10</a:t>
            </a:r>
          </a:p>
        </p:txBody>
      </p:sp>
      <p:sp>
        <p:nvSpPr>
          <p:cNvPr id="2133" name="Rectangle 85"/>
          <p:cNvSpPr>
            <a:spLocks noChangeArrowheads="1"/>
          </p:cNvSpPr>
          <p:nvPr/>
        </p:nvSpPr>
        <p:spPr bwMode="auto">
          <a:xfrm>
            <a:off x="0" y="76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>
                <a:latin typeface="Courier New" charset="0"/>
              </a:rPr>
              <a:t># prog4</a:t>
            </a:r>
          </a:p>
        </p:txBody>
      </p:sp>
      <p:sp>
        <p:nvSpPr>
          <p:cNvPr id="2138" name="Freeform 90"/>
          <p:cNvSpPr>
            <a:spLocks/>
          </p:cNvSpPr>
          <p:nvPr/>
        </p:nvSpPr>
        <p:spPr bwMode="auto">
          <a:xfrm>
            <a:off x="4572000" y="1143000"/>
            <a:ext cx="152400" cy="762000"/>
          </a:xfrm>
          <a:custGeom>
            <a:avLst/>
            <a:gdLst>
              <a:gd name="T0" fmla="*/ 0 w 96"/>
              <a:gd name="T1" fmla="*/ 240 h 240"/>
              <a:gd name="T2" fmla="*/ 0 w 96"/>
              <a:gd name="T3" fmla="*/ 0 h 240"/>
              <a:gd name="T4" fmla="*/ 96 w 96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9" name="Freeform 91"/>
          <p:cNvSpPr>
            <a:spLocks/>
          </p:cNvSpPr>
          <p:nvPr/>
        </p:nvSpPr>
        <p:spPr bwMode="auto">
          <a:xfrm>
            <a:off x="5029200" y="1447800"/>
            <a:ext cx="152400" cy="457200"/>
          </a:xfrm>
          <a:custGeom>
            <a:avLst/>
            <a:gdLst>
              <a:gd name="T0" fmla="*/ 0 w 96"/>
              <a:gd name="T1" fmla="*/ 240 h 240"/>
              <a:gd name="T2" fmla="*/ 0 w 96"/>
              <a:gd name="T3" fmla="*/ 0 h 240"/>
              <a:gd name="T4" fmla="*/ 96 w 96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" name="Rectangle 92"/>
          <p:cNvSpPr>
            <a:spLocks noChangeArrowheads="1"/>
          </p:cNvSpPr>
          <p:nvPr/>
        </p:nvSpPr>
        <p:spPr bwMode="auto">
          <a:xfrm>
            <a:off x="42672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41" name="Rectangle 93"/>
          <p:cNvSpPr>
            <a:spLocks noChangeArrowheads="1"/>
          </p:cNvSpPr>
          <p:nvPr/>
        </p:nvSpPr>
        <p:spPr bwMode="auto">
          <a:xfrm>
            <a:off x="47244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62" name="Rectangle 114"/>
          <p:cNvSpPr>
            <a:spLocks noChangeArrowheads="1"/>
          </p:cNvSpPr>
          <p:nvPr/>
        </p:nvSpPr>
        <p:spPr bwMode="auto">
          <a:xfrm>
            <a:off x="51816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63" name="Rectangle 115"/>
          <p:cNvSpPr>
            <a:spLocks noChangeArrowheads="1"/>
          </p:cNvSpPr>
          <p:nvPr/>
        </p:nvSpPr>
        <p:spPr bwMode="auto">
          <a:xfrm>
            <a:off x="51816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64" name="Rectangle 116"/>
          <p:cNvSpPr>
            <a:spLocks noChangeArrowheads="1"/>
          </p:cNvSpPr>
          <p:nvPr/>
        </p:nvSpPr>
        <p:spPr bwMode="auto">
          <a:xfrm>
            <a:off x="5638800" y="1600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6096000" y="1600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66" name="Rectangle 118"/>
          <p:cNvSpPr>
            <a:spLocks noChangeArrowheads="1"/>
          </p:cNvSpPr>
          <p:nvPr/>
        </p:nvSpPr>
        <p:spPr bwMode="auto">
          <a:xfrm>
            <a:off x="6553200" y="1600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67" name="Freeform 119"/>
          <p:cNvSpPr>
            <a:spLocks/>
          </p:cNvSpPr>
          <p:nvPr/>
        </p:nvSpPr>
        <p:spPr bwMode="auto">
          <a:xfrm>
            <a:off x="5486400" y="1752600"/>
            <a:ext cx="152400" cy="152400"/>
          </a:xfrm>
          <a:custGeom>
            <a:avLst/>
            <a:gdLst>
              <a:gd name="T0" fmla="*/ 0 w 96"/>
              <a:gd name="T1" fmla="*/ 240 h 240"/>
              <a:gd name="T2" fmla="*/ 0 w 96"/>
              <a:gd name="T3" fmla="*/ 0 h 240"/>
              <a:gd name="T4" fmla="*/ 96 w 96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" name="Rectangle 120"/>
          <p:cNvSpPr>
            <a:spLocks noChangeArrowheads="1"/>
          </p:cNvSpPr>
          <p:nvPr/>
        </p:nvSpPr>
        <p:spPr bwMode="auto">
          <a:xfrm>
            <a:off x="0" y="1600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       </a:t>
            </a:r>
            <a:r>
              <a:rPr lang="en-US" sz="1400" b="1" i="1">
                <a:latin typeface="Courier New" charset="0"/>
              </a:rPr>
              <a:t>bubble</a:t>
            </a:r>
          </a:p>
        </p:txBody>
      </p:sp>
      <p:sp>
        <p:nvSpPr>
          <p:cNvPr id="2169" name="Rectangle 121"/>
          <p:cNvSpPr>
            <a:spLocks noChangeArrowheads="1"/>
          </p:cNvSpPr>
          <p:nvPr/>
        </p:nvSpPr>
        <p:spPr bwMode="auto">
          <a:xfrm>
            <a:off x="7467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81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16</cp:revision>
  <dcterms:created xsi:type="dcterms:W3CDTF">2002-02-04T02:14:27Z</dcterms:created>
  <dcterms:modified xsi:type="dcterms:W3CDTF">2014-06-17T14:36:41Z</dcterms:modified>
</cp:coreProperties>
</file>