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40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233F2-5551-724F-8595-AD6449D9E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45306-259B-D543-B74E-BB38930AE2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D311D-6684-DA49-89DE-1AC52F712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B8310-A20B-3C4E-958C-8A704883F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B5AAD-B4AA-384D-A265-A7A4AA6C93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137A0-738C-0E4C-9864-7025D7363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72E72-0915-6840-9A11-AE0CCB831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D426A-F8D5-584D-BFE7-7B0BE133D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7221B-3F4D-604B-9487-8C631398A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FFBB-8CEC-C446-903E-C516E8E1D0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3472D-9BC4-E941-B736-CFA480FD6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E88453-C630-DC42-883D-99A0AB227F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$128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24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814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386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958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9530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410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8674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3246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7818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242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5814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0386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4958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2860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,%rcx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9530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22860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rmmovq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rcx</a:t>
            </a:r>
            <a:r>
              <a:rPr lang="en-US" sz="1400" dirty="0">
                <a:latin typeface="Courier New" charset="0"/>
              </a:rPr>
              <a:t>, 0</a:t>
            </a:r>
            <a:r>
              <a:rPr lang="en-US" sz="1400" dirty="0" smtClean="0">
                <a:latin typeface="Courier New" charset="0"/>
              </a:rPr>
              <a:t>(%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Courier New" charset="0"/>
              </a:rPr>
              <a:t>)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40386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867400" y="12954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22860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0x01e: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,%rbx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44958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9530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54102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5867400" y="16002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324600" y="1600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22860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0x028: </a:t>
            </a:r>
            <a:r>
              <a:rPr lang="en-US" sz="1400" dirty="0" err="1" smtClean="0">
                <a:latin typeface="Courier New" charset="0"/>
              </a:rPr>
              <a:t>mrmovq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0</a:t>
            </a:r>
            <a:r>
              <a:rPr lang="en-US" sz="1400" dirty="0" smtClean="0">
                <a:latin typeface="Courier New" charset="0"/>
              </a:rPr>
              <a:t>(%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Courier New" charset="0"/>
              </a:rPr>
              <a:t>)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# Load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4953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67818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228600" y="304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prog5</a:t>
            </a:r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22860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0x032: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rbx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# Use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228600" y="2514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0x034: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4953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67818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54102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58" name="Rectangle 110"/>
          <p:cNvSpPr>
            <a:spLocks noChangeArrowheads="1"/>
          </p:cNvSpPr>
          <p:nvPr/>
        </p:nvSpPr>
        <p:spPr bwMode="auto">
          <a:xfrm>
            <a:off x="5867400" y="22098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6324600" y="22098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67818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1" name="Rectangle 113"/>
          <p:cNvSpPr>
            <a:spLocks noChangeArrowheads="1"/>
          </p:cNvSpPr>
          <p:nvPr/>
        </p:nvSpPr>
        <p:spPr bwMode="auto">
          <a:xfrm>
            <a:off x="72390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72390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5867400" y="2514600"/>
            <a:ext cx="4572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6324600" y="25146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67818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72390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76962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7696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6553200" y="571500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>
                <a:latin typeface="Helvetica" charset="0"/>
              </a:rPr>
              <a:t>Error</a:t>
            </a:r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 flipH="1">
            <a:off x="4419600" y="2819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 flipH="1"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" name="Rectangle 143"/>
          <p:cNvSpPr>
            <a:spLocks noChangeArrowheads="1"/>
          </p:cNvSpPr>
          <p:nvPr/>
        </p:nvSpPr>
        <p:spPr bwMode="auto">
          <a:xfrm>
            <a:off x="6324600" y="3581400"/>
            <a:ext cx="1905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6324600" y="3886200"/>
            <a:ext cx="1905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M_dstM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m_valM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M[128] </a:t>
            </a:r>
            <a:r>
              <a:rPr lang="en-US" sz="1400" dirty="0">
                <a:latin typeface="Helvetica" charset="0"/>
                <a:sym typeface="Symbol" charset="0"/>
              </a:rPr>
              <a:t>= </a:t>
            </a:r>
            <a:r>
              <a:rPr lang="en-US" sz="1400" dirty="0">
                <a:latin typeface="Helvetica" charset="0"/>
              </a:rPr>
              <a:t>3</a:t>
            </a:r>
          </a:p>
        </p:txBody>
      </p:sp>
      <p:sp>
        <p:nvSpPr>
          <p:cNvPr id="2193" name="Rectangle 145"/>
          <p:cNvSpPr>
            <a:spLocks noChangeArrowheads="1"/>
          </p:cNvSpPr>
          <p:nvPr/>
        </p:nvSpPr>
        <p:spPr bwMode="auto">
          <a:xfrm>
            <a:off x="4495800" y="32004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7</a:t>
            </a:r>
          </a:p>
        </p:txBody>
      </p:sp>
      <p:sp>
        <p:nvSpPr>
          <p:cNvPr id="2194" name="Line 146"/>
          <p:cNvSpPr>
            <a:spLocks noChangeShapeType="1"/>
          </p:cNvSpPr>
          <p:nvPr/>
        </p:nvSpPr>
        <p:spPr bwMode="auto">
          <a:xfrm>
            <a:off x="6781800" y="2819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5" name="Rectangle 147"/>
          <p:cNvSpPr>
            <a:spLocks noChangeArrowheads="1"/>
          </p:cNvSpPr>
          <p:nvPr/>
        </p:nvSpPr>
        <p:spPr bwMode="auto">
          <a:xfrm>
            <a:off x="6324600" y="32004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8</a:t>
            </a:r>
          </a:p>
        </p:txBody>
      </p:sp>
      <p:grpSp>
        <p:nvGrpSpPr>
          <p:cNvPr id="2197" name="Group 149"/>
          <p:cNvGrpSpPr>
            <a:grpSpLocks/>
          </p:cNvGrpSpPr>
          <p:nvPr/>
        </p:nvGrpSpPr>
        <p:grpSpPr bwMode="auto">
          <a:xfrm>
            <a:off x="4419600" y="5486400"/>
            <a:ext cx="1905000" cy="990600"/>
            <a:chOff x="2784" y="2880"/>
            <a:chExt cx="1200" cy="624"/>
          </a:xfrm>
        </p:grpSpPr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2784" y="2880"/>
              <a:ext cx="1200" cy="62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2784" y="3120"/>
              <a:ext cx="120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valA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 err="1">
                  <a:latin typeface="Helvetica" charset="0"/>
                </a:rPr>
                <a:t>M_valE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10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valB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0</a:t>
              </a:r>
            </a:p>
          </p:txBody>
        </p:sp>
      </p:grpSp>
      <p:sp>
        <p:nvSpPr>
          <p:cNvPr id="2179" name="Line 131"/>
          <p:cNvSpPr>
            <a:spLocks noChangeShapeType="1"/>
          </p:cNvSpPr>
          <p:nvPr/>
        </p:nvSpPr>
        <p:spPr bwMode="auto">
          <a:xfrm flipH="1">
            <a:off x="6096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9" name="Rectangle 151"/>
          <p:cNvSpPr>
            <a:spLocks noChangeArrowheads="1"/>
          </p:cNvSpPr>
          <p:nvPr/>
        </p:nvSpPr>
        <p:spPr bwMode="auto">
          <a:xfrm>
            <a:off x="4419600" y="35814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200" name="Rectangle 152"/>
          <p:cNvSpPr>
            <a:spLocks noChangeArrowheads="1"/>
          </p:cNvSpPr>
          <p:nvPr/>
        </p:nvSpPr>
        <p:spPr bwMode="auto">
          <a:xfrm>
            <a:off x="4419600" y="3886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rbx</a:t>
            </a:r>
            <a:endParaRPr lang="en-US" sz="1400" dirty="0">
              <a:latin typeface="Courier New" charset="0"/>
            </a:endParaRP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10</a:t>
            </a:r>
          </a:p>
        </p:txBody>
      </p:sp>
      <p:sp>
        <p:nvSpPr>
          <p:cNvPr id="2201" name="Freeform 153"/>
          <p:cNvSpPr>
            <a:spLocks/>
          </p:cNvSpPr>
          <p:nvPr/>
        </p:nvSpPr>
        <p:spPr bwMode="auto">
          <a:xfrm>
            <a:off x="6019800" y="4267200"/>
            <a:ext cx="152400" cy="16002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" name="Rectangle 154"/>
          <p:cNvSpPr>
            <a:spLocks noChangeArrowheads="1"/>
          </p:cNvSpPr>
          <p:nvPr/>
        </p:nvSpPr>
        <p:spPr bwMode="auto">
          <a:xfrm>
            <a:off x="5257800" y="4724400"/>
            <a:ext cx="2555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162</Words>
  <Application>Microsoft Macintosh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17</cp:revision>
  <dcterms:created xsi:type="dcterms:W3CDTF">2002-02-04T02:14:27Z</dcterms:created>
  <dcterms:modified xsi:type="dcterms:W3CDTF">2014-06-17T14:35:20Z</dcterms:modified>
</cp:coreProperties>
</file>