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 type="screen4x3"/>
  <p:notesSz cx="6908800" cy="9410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75" d="100"/>
          <a:sy n="75" d="100"/>
        </p:scale>
        <p:origin x="-2064" y="-912"/>
      </p:cViewPr>
      <p:guideLst>
        <p:guide orient="horz" pos="3456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6DA51D00-070C-E042-8FCE-E5B7B48B23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86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671B9-CDF4-AD45-ACE8-93C796B866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9B4B30-FD02-BB4E-B1A0-40074B88C4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1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59EB54-959B-AE4E-A252-C518997018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5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F4095D-DCDE-1B44-BA37-446B03A15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04C00C-6FA4-8A4A-B205-4F569B245F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C57EEE-C11C-2E46-8052-FE4E6223E8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0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1726BE-7C20-3740-8168-311D530623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1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A573B8-F005-8849-8D51-6BC19CC1AC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9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4F1CAA-32B7-8A4F-B65D-38CBB9B384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0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A1ED8-BC0B-7847-BFA3-ADD096BC60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2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E6FEE-0874-DE4A-8E81-9CA6C6A979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6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1BA1D82-177A-D54A-9098-8356DA2F3A9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3810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 charset="0"/>
              </a:rPr>
              <a:t>0x000: </a:t>
            </a:r>
            <a:r>
              <a:rPr lang="en-US" sz="1400" dirty="0" err="1" smtClean="0">
                <a:latin typeface="Courier New" charset="0"/>
              </a:rPr>
              <a:t>irmovq</a:t>
            </a:r>
            <a:r>
              <a:rPr lang="en-US" sz="1400" dirty="0" smtClean="0">
                <a:latin typeface="Courier New" charset="0"/>
              </a:rPr>
              <a:t> </a:t>
            </a:r>
            <a:r>
              <a:rPr lang="en-US" sz="1400" dirty="0">
                <a:latin typeface="Courier New" charset="0"/>
              </a:rPr>
              <a:t>s</a:t>
            </a:r>
            <a:r>
              <a:rPr lang="en-US" sz="1400" dirty="0" smtClean="0">
                <a:latin typeface="Courier New" charset="0"/>
              </a:rPr>
              <a:t>tack</a:t>
            </a:r>
            <a:r>
              <a:rPr lang="en-US" sz="1400" dirty="0">
                <a:latin typeface="Courier New" charset="0"/>
              </a:rPr>
              <a:t>,</a:t>
            </a:r>
            <a:r>
              <a:rPr lang="en-US" sz="1400" dirty="0" smtClean="0">
                <a:latin typeface="Courier New" charset="0"/>
              </a:rPr>
              <a:t>%</a:t>
            </a:r>
            <a:r>
              <a:rPr lang="en-US" sz="1400" dirty="0" err="1" smtClean="0">
                <a:latin typeface="Courier New" charset="0"/>
              </a:rPr>
              <a:t>rsp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8956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1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3528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2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8100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3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2672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4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7244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5</a:t>
            </a: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51816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6</a:t>
            </a: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56388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7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60960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8</a:t>
            </a: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65532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9</a:t>
            </a:r>
          </a:p>
        </p:txBody>
      </p:sp>
      <p:grpSp>
        <p:nvGrpSpPr>
          <p:cNvPr id="2108" name="Group 60"/>
          <p:cNvGrpSpPr>
            <a:grpSpLocks/>
          </p:cNvGrpSpPr>
          <p:nvPr/>
        </p:nvGrpSpPr>
        <p:grpSpPr bwMode="auto">
          <a:xfrm>
            <a:off x="2895600" y="381000"/>
            <a:ext cx="2286000" cy="304800"/>
            <a:chOff x="1920" y="1296"/>
            <a:chExt cx="1440" cy="192"/>
          </a:xfrm>
        </p:grpSpPr>
        <p:sp>
          <p:nvSpPr>
            <p:cNvPr id="2050" name="Rectangle 2"/>
            <p:cNvSpPr>
              <a:spLocks noChangeArrowheads="1"/>
            </p:cNvSpPr>
            <p:nvPr/>
          </p:nvSpPr>
          <p:spPr bwMode="auto">
            <a:xfrm>
              <a:off x="1920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F</a:t>
              </a:r>
            </a:p>
          </p:txBody>
        </p:sp>
        <p:sp>
          <p:nvSpPr>
            <p:cNvPr id="2063" name="Rectangle 15"/>
            <p:cNvSpPr>
              <a:spLocks noChangeArrowheads="1"/>
            </p:cNvSpPr>
            <p:nvPr/>
          </p:nvSpPr>
          <p:spPr bwMode="auto">
            <a:xfrm>
              <a:off x="2208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064" name="Rectangle 16"/>
            <p:cNvSpPr>
              <a:spLocks noChangeArrowheads="1"/>
            </p:cNvSpPr>
            <p:nvPr/>
          </p:nvSpPr>
          <p:spPr bwMode="auto">
            <a:xfrm>
              <a:off x="2496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E</a:t>
              </a:r>
            </a:p>
          </p:txBody>
        </p:sp>
        <p:sp>
          <p:nvSpPr>
            <p:cNvPr id="2065" name="Rectangle 17"/>
            <p:cNvSpPr>
              <a:spLocks noChangeArrowheads="1"/>
            </p:cNvSpPr>
            <p:nvPr/>
          </p:nvSpPr>
          <p:spPr bwMode="auto">
            <a:xfrm>
              <a:off x="2784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M</a:t>
              </a:r>
            </a:p>
          </p:txBody>
        </p:sp>
        <p:sp>
          <p:nvSpPr>
            <p:cNvPr id="2066" name="Rectangle 18"/>
            <p:cNvSpPr>
              <a:spLocks noChangeArrowheads="1"/>
            </p:cNvSpPr>
            <p:nvPr/>
          </p:nvSpPr>
          <p:spPr bwMode="auto">
            <a:xfrm>
              <a:off x="3072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</p:grp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6858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0x00a: </a:t>
            </a:r>
            <a:r>
              <a:rPr lang="en-US" sz="1400" dirty="0">
                <a:latin typeface="Courier New" charset="0"/>
              </a:rPr>
              <a:t>call </a:t>
            </a:r>
            <a:r>
              <a:rPr lang="en-US" sz="1400" dirty="0" err="1">
                <a:latin typeface="Courier New" charset="0"/>
              </a:rPr>
              <a:t>proc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3352800" y="685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3810000" y="685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4267200" y="685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4724400" y="685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5181600" y="685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5181600" y="1295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077" name="Rectangle 29"/>
          <p:cNvSpPr>
            <a:spLocks noChangeArrowheads="1"/>
          </p:cNvSpPr>
          <p:nvPr/>
        </p:nvSpPr>
        <p:spPr bwMode="auto">
          <a:xfrm>
            <a:off x="5638800" y="1295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078" name="Rectangle 30"/>
          <p:cNvSpPr>
            <a:spLocks noChangeArrowheads="1"/>
          </p:cNvSpPr>
          <p:nvPr/>
        </p:nvSpPr>
        <p:spPr bwMode="auto">
          <a:xfrm>
            <a:off x="6096000" y="1295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125" name="Rectangle 77"/>
          <p:cNvSpPr>
            <a:spLocks noChangeArrowheads="1"/>
          </p:cNvSpPr>
          <p:nvPr/>
        </p:nvSpPr>
        <p:spPr bwMode="auto">
          <a:xfrm>
            <a:off x="70104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10</a:t>
            </a:r>
          </a:p>
        </p:txBody>
      </p:sp>
      <p:sp>
        <p:nvSpPr>
          <p:cNvPr id="2133" name="Rectangle 85"/>
          <p:cNvSpPr>
            <a:spLocks noChangeArrowheads="1"/>
          </p:cNvSpPr>
          <p:nvPr/>
        </p:nvSpPr>
        <p:spPr bwMode="auto">
          <a:xfrm>
            <a:off x="0" y="762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 dirty="0">
                <a:latin typeface="Courier New" charset="0"/>
              </a:rPr>
              <a:t># </a:t>
            </a:r>
            <a:r>
              <a:rPr lang="en-US" sz="1400" b="1" dirty="0" smtClean="0">
                <a:latin typeface="Courier New" charset="0"/>
              </a:rPr>
              <a:t>prog6</a:t>
            </a:r>
            <a:endParaRPr lang="en-US" sz="1400" b="1" dirty="0">
              <a:latin typeface="Courier New" charset="0"/>
            </a:endParaRPr>
          </a:p>
        </p:txBody>
      </p:sp>
      <p:sp>
        <p:nvSpPr>
          <p:cNvPr id="2147" name="Rectangle 99"/>
          <p:cNvSpPr>
            <a:spLocks noChangeArrowheads="1"/>
          </p:cNvSpPr>
          <p:nvPr/>
        </p:nvSpPr>
        <p:spPr bwMode="auto">
          <a:xfrm>
            <a:off x="0" y="9906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>
                <a:latin typeface="Courier New" charset="0"/>
              </a:rPr>
              <a:t>0x020: ret</a:t>
            </a:r>
          </a:p>
        </p:txBody>
      </p:sp>
      <p:sp>
        <p:nvSpPr>
          <p:cNvPr id="2149" name="Rectangle 101"/>
          <p:cNvSpPr>
            <a:spLocks noChangeArrowheads="1"/>
          </p:cNvSpPr>
          <p:nvPr/>
        </p:nvSpPr>
        <p:spPr bwMode="auto">
          <a:xfrm>
            <a:off x="0" y="12954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 i="1" dirty="0">
                <a:latin typeface="Courier New" charset="0"/>
              </a:rPr>
              <a:t>       bubble</a:t>
            </a:r>
          </a:p>
        </p:txBody>
      </p:sp>
      <p:sp>
        <p:nvSpPr>
          <p:cNvPr id="2159" name="Rectangle 111"/>
          <p:cNvSpPr>
            <a:spLocks noChangeArrowheads="1"/>
          </p:cNvSpPr>
          <p:nvPr/>
        </p:nvSpPr>
        <p:spPr bwMode="auto">
          <a:xfrm>
            <a:off x="3810000" y="990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160" name="Rectangle 112"/>
          <p:cNvSpPr>
            <a:spLocks noChangeArrowheads="1"/>
          </p:cNvSpPr>
          <p:nvPr/>
        </p:nvSpPr>
        <p:spPr bwMode="auto">
          <a:xfrm>
            <a:off x="4267200" y="990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161" name="Rectangle 113"/>
          <p:cNvSpPr>
            <a:spLocks noChangeArrowheads="1"/>
          </p:cNvSpPr>
          <p:nvPr/>
        </p:nvSpPr>
        <p:spPr bwMode="auto">
          <a:xfrm>
            <a:off x="4724400" y="990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162" name="Rectangle 114"/>
          <p:cNvSpPr>
            <a:spLocks noChangeArrowheads="1"/>
          </p:cNvSpPr>
          <p:nvPr/>
        </p:nvSpPr>
        <p:spPr bwMode="auto">
          <a:xfrm>
            <a:off x="5181600" y="990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163" name="Rectangle 115"/>
          <p:cNvSpPr>
            <a:spLocks noChangeArrowheads="1"/>
          </p:cNvSpPr>
          <p:nvPr/>
        </p:nvSpPr>
        <p:spPr bwMode="auto">
          <a:xfrm>
            <a:off x="5638800" y="990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164" name="Rectangle 116"/>
          <p:cNvSpPr>
            <a:spLocks noChangeArrowheads="1"/>
          </p:cNvSpPr>
          <p:nvPr/>
        </p:nvSpPr>
        <p:spPr bwMode="auto">
          <a:xfrm>
            <a:off x="4724400" y="1295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166" name="Rectangle 118"/>
          <p:cNvSpPr>
            <a:spLocks noChangeArrowheads="1"/>
          </p:cNvSpPr>
          <p:nvPr/>
        </p:nvSpPr>
        <p:spPr bwMode="auto">
          <a:xfrm>
            <a:off x="5638800" y="1600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167" name="Rectangle 119"/>
          <p:cNvSpPr>
            <a:spLocks noChangeArrowheads="1"/>
          </p:cNvSpPr>
          <p:nvPr/>
        </p:nvSpPr>
        <p:spPr bwMode="auto">
          <a:xfrm>
            <a:off x="6096000" y="1600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168" name="Rectangle 120"/>
          <p:cNvSpPr>
            <a:spLocks noChangeArrowheads="1"/>
          </p:cNvSpPr>
          <p:nvPr/>
        </p:nvSpPr>
        <p:spPr bwMode="auto">
          <a:xfrm>
            <a:off x="6553200" y="1600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171" name="Rectangle 123"/>
          <p:cNvSpPr>
            <a:spLocks noChangeArrowheads="1"/>
          </p:cNvSpPr>
          <p:nvPr/>
        </p:nvSpPr>
        <p:spPr bwMode="auto">
          <a:xfrm>
            <a:off x="0" y="16002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 i="1" dirty="0">
                <a:latin typeface="Courier New" charset="0"/>
              </a:rPr>
              <a:t>       bubble</a:t>
            </a:r>
          </a:p>
        </p:txBody>
      </p:sp>
      <p:sp>
        <p:nvSpPr>
          <p:cNvPr id="2172" name="Rectangle 124"/>
          <p:cNvSpPr>
            <a:spLocks noChangeArrowheads="1"/>
          </p:cNvSpPr>
          <p:nvPr/>
        </p:nvSpPr>
        <p:spPr bwMode="auto">
          <a:xfrm>
            <a:off x="5181600" y="1600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174" name="Rectangle 126"/>
          <p:cNvSpPr>
            <a:spLocks noChangeArrowheads="1"/>
          </p:cNvSpPr>
          <p:nvPr/>
        </p:nvSpPr>
        <p:spPr bwMode="auto">
          <a:xfrm>
            <a:off x="6096000" y="1905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175" name="Rectangle 127"/>
          <p:cNvSpPr>
            <a:spLocks noChangeArrowheads="1"/>
          </p:cNvSpPr>
          <p:nvPr/>
        </p:nvSpPr>
        <p:spPr bwMode="auto">
          <a:xfrm>
            <a:off x="6553200" y="1905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176" name="Rectangle 128"/>
          <p:cNvSpPr>
            <a:spLocks noChangeArrowheads="1"/>
          </p:cNvSpPr>
          <p:nvPr/>
        </p:nvSpPr>
        <p:spPr bwMode="auto">
          <a:xfrm>
            <a:off x="7010400" y="1905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179" name="Rectangle 131"/>
          <p:cNvSpPr>
            <a:spLocks noChangeArrowheads="1"/>
          </p:cNvSpPr>
          <p:nvPr/>
        </p:nvSpPr>
        <p:spPr bwMode="auto">
          <a:xfrm>
            <a:off x="0" y="19050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 i="1" dirty="0">
                <a:latin typeface="Courier New" charset="0"/>
              </a:rPr>
              <a:t>       bubble</a:t>
            </a:r>
          </a:p>
        </p:txBody>
      </p:sp>
      <p:sp>
        <p:nvSpPr>
          <p:cNvPr id="2180" name="Rectangle 132"/>
          <p:cNvSpPr>
            <a:spLocks noChangeArrowheads="1"/>
          </p:cNvSpPr>
          <p:nvPr/>
        </p:nvSpPr>
        <p:spPr bwMode="auto">
          <a:xfrm>
            <a:off x="5638800" y="1905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186" name="Rectangle 138"/>
          <p:cNvSpPr>
            <a:spLocks noChangeArrowheads="1"/>
          </p:cNvSpPr>
          <p:nvPr/>
        </p:nvSpPr>
        <p:spPr bwMode="auto">
          <a:xfrm>
            <a:off x="0" y="22098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0x013: </a:t>
            </a:r>
            <a:r>
              <a:rPr lang="en-US" sz="1400" dirty="0" err="1" smtClean="0">
                <a:latin typeface="Courier New" charset="0"/>
              </a:rPr>
              <a:t>irmovq</a:t>
            </a:r>
            <a:r>
              <a:rPr lang="en-US" sz="1400" dirty="0" smtClean="0">
                <a:latin typeface="Courier New" charset="0"/>
              </a:rPr>
              <a:t> </a:t>
            </a:r>
            <a:r>
              <a:rPr lang="en-US" sz="1400" dirty="0">
                <a:latin typeface="Courier New" charset="0"/>
              </a:rPr>
              <a:t>$10,</a:t>
            </a:r>
            <a:r>
              <a:rPr lang="en-US" sz="1400" dirty="0" smtClean="0">
                <a:latin typeface="Courier New" charset="0"/>
              </a:rPr>
              <a:t>%rdx  </a:t>
            </a:r>
            <a:r>
              <a:rPr lang="en-US" sz="1400" dirty="0">
                <a:latin typeface="Courier New" charset="0"/>
              </a:rPr>
              <a:t># Return point</a:t>
            </a:r>
          </a:p>
        </p:txBody>
      </p:sp>
      <p:sp>
        <p:nvSpPr>
          <p:cNvPr id="2190" name="Rectangle 142"/>
          <p:cNvSpPr>
            <a:spLocks noChangeArrowheads="1"/>
          </p:cNvSpPr>
          <p:nvPr/>
        </p:nvSpPr>
        <p:spPr bwMode="auto">
          <a:xfrm>
            <a:off x="5638800" y="2209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191" name="Rectangle 143"/>
          <p:cNvSpPr>
            <a:spLocks noChangeArrowheads="1"/>
          </p:cNvSpPr>
          <p:nvPr/>
        </p:nvSpPr>
        <p:spPr bwMode="auto">
          <a:xfrm>
            <a:off x="6096000" y="2209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192" name="Rectangle 144"/>
          <p:cNvSpPr>
            <a:spLocks noChangeArrowheads="1"/>
          </p:cNvSpPr>
          <p:nvPr/>
        </p:nvSpPr>
        <p:spPr bwMode="auto">
          <a:xfrm>
            <a:off x="6553200" y="2209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193" name="Rectangle 145"/>
          <p:cNvSpPr>
            <a:spLocks noChangeArrowheads="1"/>
          </p:cNvSpPr>
          <p:nvPr/>
        </p:nvSpPr>
        <p:spPr bwMode="auto">
          <a:xfrm>
            <a:off x="7010400" y="2209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194" name="Rectangle 146"/>
          <p:cNvSpPr>
            <a:spLocks noChangeArrowheads="1"/>
          </p:cNvSpPr>
          <p:nvPr/>
        </p:nvSpPr>
        <p:spPr bwMode="auto">
          <a:xfrm>
            <a:off x="7467600" y="2209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195" name="Rectangle 147"/>
          <p:cNvSpPr>
            <a:spLocks noChangeArrowheads="1"/>
          </p:cNvSpPr>
          <p:nvPr/>
        </p:nvSpPr>
        <p:spPr bwMode="auto">
          <a:xfrm>
            <a:off x="74676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11</a:t>
            </a:r>
          </a:p>
        </p:txBody>
      </p:sp>
      <p:sp>
        <p:nvSpPr>
          <p:cNvPr id="2196" name="Rectangle 148"/>
          <p:cNvSpPr>
            <a:spLocks noChangeArrowheads="1"/>
          </p:cNvSpPr>
          <p:nvPr/>
        </p:nvSpPr>
        <p:spPr bwMode="auto">
          <a:xfrm>
            <a:off x="4267200" y="1295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197" name="Rectangle 149"/>
          <p:cNvSpPr>
            <a:spLocks noChangeArrowheads="1"/>
          </p:cNvSpPr>
          <p:nvPr/>
        </p:nvSpPr>
        <p:spPr bwMode="auto">
          <a:xfrm>
            <a:off x="4724400" y="1600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198" name="Rectangle 150"/>
          <p:cNvSpPr>
            <a:spLocks noChangeArrowheads="1"/>
          </p:cNvSpPr>
          <p:nvPr/>
        </p:nvSpPr>
        <p:spPr bwMode="auto">
          <a:xfrm>
            <a:off x="5181600" y="1905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79</Words>
  <Application>Microsoft Macintosh PowerPoint</Application>
  <PresentationFormat>On-screen Show (4:3)</PresentationFormat>
  <Paragraphs>54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20</cp:revision>
  <dcterms:created xsi:type="dcterms:W3CDTF">2002-02-04T02:14:27Z</dcterms:created>
  <dcterms:modified xsi:type="dcterms:W3CDTF">2014-08-20T00:34:43Z</dcterms:modified>
</cp:coreProperties>
</file>