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75" d="100"/>
          <a:sy n="75" d="100"/>
        </p:scale>
        <p:origin x="-2064" y="-912"/>
      </p:cViewPr>
      <p:guideLst>
        <p:guide orient="horz" pos="3456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9EB9793-F346-3646-B3CE-BB26846F5C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6C71E-BE1D-9E47-AB5A-761526CA8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2A816-7226-2045-812B-D0FC3AAD7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CCE14-3F2F-9743-A2C7-D75C890D4B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E5E1C-46F0-2E4C-ABFA-54BB142B25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4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D932-8B50-DE40-B42F-0B8CFB69A6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64624-1D0C-6C4D-A72F-A39723C410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7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A08B6-7B1E-2241-9570-8724557A20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9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26FE4-D7AF-9540-A596-3B7BA47683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7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E9875-AF62-5048-B574-E5AC35808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A5C37-9EB8-4C41-9D9D-3C78665157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6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51C3B-101B-C647-B044-2160FD5E74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45136D-F968-874F-B900-8B208516B2F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81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s</a:t>
            </a:r>
            <a:r>
              <a:rPr lang="en-US" sz="1400" dirty="0" smtClean="0">
                <a:latin typeface="Courier New" charset="0"/>
              </a:rPr>
              <a:t>tack,%</a:t>
            </a:r>
            <a:r>
              <a:rPr lang="en-US" sz="1400" dirty="0" err="1" smtClean="0">
                <a:latin typeface="Courier New" charset="0"/>
              </a:rPr>
              <a:t>rsp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895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352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810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67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724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181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638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096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553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grpSp>
        <p:nvGrpSpPr>
          <p:cNvPr id="2108" name="Group 60"/>
          <p:cNvGrpSpPr>
            <a:grpSpLocks/>
          </p:cNvGrpSpPr>
          <p:nvPr/>
        </p:nvGrpSpPr>
        <p:grpSpPr bwMode="auto">
          <a:xfrm>
            <a:off x="2895600" y="381000"/>
            <a:ext cx="2286000" cy="304800"/>
            <a:chOff x="1920" y="1296"/>
            <a:chExt cx="1440" cy="192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685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>
                <a:latin typeface="Courier New" charset="0"/>
              </a:rPr>
              <a:t>call </a:t>
            </a:r>
            <a:r>
              <a:rPr lang="en-US" sz="1400" dirty="0" err="1">
                <a:latin typeface="Courier New" charset="0"/>
              </a:rPr>
              <a:t>proc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3528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8100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42672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7244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51816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42672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51816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56388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60960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7010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10</a:t>
            </a:r>
          </a:p>
        </p:txBody>
      </p:sp>
      <p:sp>
        <p:nvSpPr>
          <p:cNvPr id="2133" name="Rectangle 85"/>
          <p:cNvSpPr>
            <a:spLocks noChangeArrowheads="1"/>
          </p:cNvSpPr>
          <p:nvPr/>
        </p:nvSpPr>
        <p:spPr bwMode="auto">
          <a:xfrm>
            <a:off x="0" y="76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dirty="0">
                <a:latin typeface="Courier New" charset="0"/>
              </a:rPr>
              <a:t># </a:t>
            </a:r>
            <a:r>
              <a:rPr lang="en-US" sz="1400" b="1" dirty="0" smtClean="0">
                <a:latin typeface="Courier New" charset="0"/>
              </a:rPr>
              <a:t>prog6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139" name="Freeform 91"/>
          <p:cNvSpPr>
            <a:spLocks/>
          </p:cNvSpPr>
          <p:nvPr/>
        </p:nvSpPr>
        <p:spPr bwMode="auto">
          <a:xfrm flipV="1">
            <a:off x="4572000" y="1600200"/>
            <a:ext cx="152400" cy="152400"/>
          </a:xfrm>
          <a:custGeom>
            <a:avLst/>
            <a:gdLst>
              <a:gd name="T0" fmla="*/ 0 w 96"/>
              <a:gd name="T1" fmla="*/ 240 h 240"/>
              <a:gd name="T2" fmla="*/ 0 w 96"/>
              <a:gd name="T3" fmla="*/ 0 h 240"/>
              <a:gd name="T4" fmla="*/ 96 w 9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7" name="Rectangle 99"/>
          <p:cNvSpPr>
            <a:spLocks noChangeArrowheads="1"/>
          </p:cNvSpPr>
          <p:nvPr/>
        </p:nvSpPr>
        <p:spPr bwMode="auto">
          <a:xfrm>
            <a:off x="0" y="990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0x020: ret</a:t>
            </a:r>
          </a:p>
        </p:txBody>
      </p:sp>
      <p:sp>
        <p:nvSpPr>
          <p:cNvPr id="2148" name="Rectangle 100"/>
          <p:cNvSpPr>
            <a:spLocks noChangeArrowheads="1"/>
          </p:cNvSpPr>
          <p:nvPr/>
        </p:nvSpPr>
        <p:spPr bwMode="auto">
          <a:xfrm>
            <a:off x="0" y="1295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0x021: </a:t>
            </a:r>
            <a:r>
              <a:rPr lang="en-US" sz="1400" dirty="0" err="1" smtClean="0">
                <a:latin typeface="Courier New" charset="0"/>
              </a:rPr>
              <a:t>rrmovq</a:t>
            </a:r>
            <a:r>
              <a:rPr lang="en-US" sz="1400" dirty="0" smtClean="0">
                <a:latin typeface="Courier New" charset="0"/>
              </a:rPr>
              <a:t> 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rbx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# Not executed</a:t>
            </a:r>
          </a:p>
        </p:txBody>
      </p:sp>
      <p:sp>
        <p:nvSpPr>
          <p:cNvPr id="2149" name="Rectangle 101"/>
          <p:cNvSpPr>
            <a:spLocks noChangeArrowheads="1"/>
          </p:cNvSpPr>
          <p:nvPr/>
        </p:nvSpPr>
        <p:spPr bwMode="auto">
          <a:xfrm>
            <a:off x="0" y="1600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i="1" dirty="0">
                <a:latin typeface="Courier New" charset="0"/>
              </a:rPr>
              <a:t>       bubble</a:t>
            </a:r>
          </a:p>
        </p:txBody>
      </p:sp>
      <p:sp>
        <p:nvSpPr>
          <p:cNvPr id="2159" name="Rectangle 111"/>
          <p:cNvSpPr>
            <a:spLocks noChangeArrowheads="1"/>
          </p:cNvSpPr>
          <p:nvPr/>
        </p:nvSpPr>
        <p:spPr bwMode="auto">
          <a:xfrm>
            <a:off x="38100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60" name="Rectangle 112"/>
          <p:cNvSpPr>
            <a:spLocks noChangeArrowheads="1"/>
          </p:cNvSpPr>
          <p:nvPr/>
        </p:nvSpPr>
        <p:spPr bwMode="auto">
          <a:xfrm>
            <a:off x="42672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61" name="Rectangle 113"/>
          <p:cNvSpPr>
            <a:spLocks noChangeArrowheads="1"/>
          </p:cNvSpPr>
          <p:nvPr/>
        </p:nvSpPr>
        <p:spPr bwMode="auto">
          <a:xfrm>
            <a:off x="47244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62" name="Rectangle 114"/>
          <p:cNvSpPr>
            <a:spLocks noChangeArrowheads="1"/>
          </p:cNvSpPr>
          <p:nvPr/>
        </p:nvSpPr>
        <p:spPr bwMode="auto">
          <a:xfrm>
            <a:off x="51816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63" name="Rectangle 115"/>
          <p:cNvSpPr>
            <a:spLocks noChangeArrowheads="1"/>
          </p:cNvSpPr>
          <p:nvPr/>
        </p:nvSpPr>
        <p:spPr bwMode="auto">
          <a:xfrm>
            <a:off x="56388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64" name="Rectangle 116"/>
          <p:cNvSpPr>
            <a:spLocks noChangeArrowheads="1"/>
          </p:cNvSpPr>
          <p:nvPr/>
        </p:nvSpPr>
        <p:spPr bwMode="auto">
          <a:xfrm>
            <a:off x="47244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47244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66" name="Rectangle 118"/>
          <p:cNvSpPr>
            <a:spLocks noChangeArrowheads="1"/>
          </p:cNvSpPr>
          <p:nvPr/>
        </p:nvSpPr>
        <p:spPr bwMode="auto">
          <a:xfrm>
            <a:off x="56388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60960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65532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69" name="Freeform 121"/>
          <p:cNvSpPr>
            <a:spLocks/>
          </p:cNvSpPr>
          <p:nvPr/>
        </p:nvSpPr>
        <p:spPr bwMode="auto">
          <a:xfrm flipV="1">
            <a:off x="5029200" y="2209800"/>
            <a:ext cx="152400" cy="152400"/>
          </a:xfrm>
          <a:custGeom>
            <a:avLst/>
            <a:gdLst>
              <a:gd name="T0" fmla="*/ 0 w 96"/>
              <a:gd name="T1" fmla="*/ 240 h 240"/>
              <a:gd name="T2" fmla="*/ 0 w 96"/>
              <a:gd name="T3" fmla="*/ 0 h 240"/>
              <a:gd name="T4" fmla="*/ 96 w 9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0" y="1905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0x021: </a:t>
            </a:r>
            <a:r>
              <a:rPr lang="en-US" sz="1400" dirty="0" err="1" smtClean="0">
                <a:latin typeface="Courier New" charset="0"/>
              </a:rPr>
              <a:t>rrmovq</a:t>
            </a:r>
            <a:r>
              <a:rPr lang="en-US" sz="1400" dirty="0" smtClean="0">
                <a:latin typeface="Courier New" charset="0"/>
              </a:rPr>
              <a:t> 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rbx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# Not executed</a:t>
            </a:r>
          </a:p>
        </p:txBody>
      </p:sp>
      <p:sp>
        <p:nvSpPr>
          <p:cNvPr id="2171" name="Rectangle 123"/>
          <p:cNvSpPr>
            <a:spLocks noChangeArrowheads="1"/>
          </p:cNvSpPr>
          <p:nvPr/>
        </p:nvSpPr>
        <p:spPr bwMode="auto">
          <a:xfrm>
            <a:off x="0" y="2209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i="1" dirty="0">
                <a:latin typeface="Courier New" charset="0"/>
              </a:rPr>
              <a:t>       bubble</a:t>
            </a:r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51816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181600" y="2514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6096000" y="2819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6553200" y="2819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76" name="Rectangle 128"/>
          <p:cNvSpPr>
            <a:spLocks noChangeArrowheads="1"/>
          </p:cNvSpPr>
          <p:nvPr/>
        </p:nvSpPr>
        <p:spPr bwMode="auto">
          <a:xfrm>
            <a:off x="7010400" y="2819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77" name="Freeform 129"/>
          <p:cNvSpPr>
            <a:spLocks/>
          </p:cNvSpPr>
          <p:nvPr/>
        </p:nvSpPr>
        <p:spPr bwMode="auto">
          <a:xfrm flipV="1">
            <a:off x="5486400" y="2819400"/>
            <a:ext cx="152400" cy="152400"/>
          </a:xfrm>
          <a:custGeom>
            <a:avLst/>
            <a:gdLst>
              <a:gd name="T0" fmla="*/ 0 w 96"/>
              <a:gd name="T1" fmla="*/ 240 h 240"/>
              <a:gd name="T2" fmla="*/ 0 w 96"/>
              <a:gd name="T3" fmla="*/ 0 h 240"/>
              <a:gd name="T4" fmla="*/ 96 w 9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0" y="2514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0x021: </a:t>
            </a:r>
            <a:r>
              <a:rPr lang="en-US" sz="1400" dirty="0" err="1" smtClean="0">
                <a:latin typeface="Courier New" charset="0"/>
              </a:rPr>
              <a:t>rrmovq</a:t>
            </a:r>
            <a:r>
              <a:rPr lang="en-US" sz="1400" dirty="0" smtClean="0">
                <a:latin typeface="Courier New" charset="0"/>
              </a:rPr>
              <a:t> 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rbx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# Not executed</a:t>
            </a:r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0" y="2819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i="1" dirty="0">
                <a:latin typeface="Courier New" charset="0"/>
              </a:rPr>
              <a:t>       bubble</a:t>
            </a:r>
          </a:p>
        </p:txBody>
      </p:sp>
      <p:sp>
        <p:nvSpPr>
          <p:cNvPr id="2180" name="Rectangle 132"/>
          <p:cNvSpPr>
            <a:spLocks noChangeArrowheads="1"/>
          </p:cNvSpPr>
          <p:nvPr/>
        </p:nvSpPr>
        <p:spPr bwMode="auto">
          <a:xfrm>
            <a:off x="5638800" y="2819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86" name="Rectangle 138"/>
          <p:cNvSpPr>
            <a:spLocks noChangeArrowheads="1"/>
          </p:cNvSpPr>
          <p:nvPr/>
        </p:nvSpPr>
        <p:spPr bwMode="auto">
          <a:xfrm>
            <a:off x="0" y="3124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 charset="0"/>
              </a:rPr>
              <a:t>0x013: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,%rdx  </a:t>
            </a:r>
            <a:r>
              <a:rPr lang="en-US" sz="1400" dirty="0">
                <a:latin typeface="Courier New" charset="0"/>
              </a:rPr>
              <a:t># Return point</a:t>
            </a:r>
          </a:p>
        </p:txBody>
      </p:sp>
      <p:sp>
        <p:nvSpPr>
          <p:cNvPr id="2190" name="Rectangle 142"/>
          <p:cNvSpPr>
            <a:spLocks noChangeArrowheads="1"/>
          </p:cNvSpPr>
          <p:nvPr/>
        </p:nvSpPr>
        <p:spPr bwMode="auto">
          <a:xfrm>
            <a:off x="56388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91" name="Rectangle 143"/>
          <p:cNvSpPr>
            <a:spLocks noChangeArrowheads="1"/>
          </p:cNvSpPr>
          <p:nvPr/>
        </p:nvSpPr>
        <p:spPr bwMode="auto">
          <a:xfrm>
            <a:off x="60960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92" name="Rectangle 144"/>
          <p:cNvSpPr>
            <a:spLocks noChangeArrowheads="1"/>
          </p:cNvSpPr>
          <p:nvPr/>
        </p:nvSpPr>
        <p:spPr bwMode="auto">
          <a:xfrm>
            <a:off x="65532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93" name="Rectangle 145"/>
          <p:cNvSpPr>
            <a:spLocks noChangeArrowheads="1"/>
          </p:cNvSpPr>
          <p:nvPr/>
        </p:nvSpPr>
        <p:spPr bwMode="auto">
          <a:xfrm>
            <a:off x="70104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94" name="Rectangle 146"/>
          <p:cNvSpPr>
            <a:spLocks noChangeArrowheads="1"/>
          </p:cNvSpPr>
          <p:nvPr/>
        </p:nvSpPr>
        <p:spPr bwMode="auto">
          <a:xfrm>
            <a:off x="74676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95" name="Rectangle 147"/>
          <p:cNvSpPr>
            <a:spLocks noChangeArrowheads="1"/>
          </p:cNvSpPr>
          <p:nvPr/>
        </p:nvSpPr>
        <p:spPr bwMode="auto">
          <a:xfrm>
            <a:off x="7467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112</Words>
  <Application>Microsoft Macintosh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20</cp:revision>
  <dcterms:created xsi:type="dcterms:W3CDTF">2002-02-04T02:14:27Z</dcterms:created>
  <dcterms:modified xsi:type="dcterms:W3CDTF">2014-08-20T00:37:12Z</dcterms:modified>
</cp:coreProperties>
</file>