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2640" y="-376"/>
      </p:cViewPr>
      <p:guideLst>
        <p:guide orient="horz" pos="2256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F934A-7ABC-2C4A-84C2-2297E37BEA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76F5A-055D-194A-B071-F8365DC35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71A2C-556A-F242-B4EC-EB2E24460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0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6CEFC-C087-FA40-9585-134116F53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E3EBF-FB48-0948-B395-3C34CF29D0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13817-854A-1844-9D9C-DCEA41D927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31EFA-6DAF-4D42-843A-FE1649D7A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6C845-E29D-1346-8369-26D788418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38BE1-6D91-B845-A6DB-D56503E93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3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19C59-7FFD-8749-8A46-ABC92E32C9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4CC3E-4544-E14F-8CF7-BA627AB30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6B1B0E-8228-6F4D-AE9C-86C64C2A01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" y="457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0480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052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624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196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8768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3340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7912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248400" y="76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80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5052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39624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419600" y="4572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3340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152400" y="762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5052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624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419600" y="7620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876800" y="762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876800" y="457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39624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4419600" y="10668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8768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53340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5791200" y="1066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152400" y="1066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 smtClean="0">
                <a:latin typeface="Courier New" charset="0"/>
              </a:rPr>
              <a:t>rrmovq</a:t>
            </a:r>
            <a:r>
              <a:rPr lang="en-US" sz="1400" dirty="0" smtClean="0">
                <a:latin typeface="Courier New" charset="0"/>
              </a:rPr>
              <a:t> 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4419600" y="13716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48768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53340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57912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6248400" y="1371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152400" y="1371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152400" y="152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charset="0"/>
              </a:rPr>
              <a:t># </a:t>
            </a:r>
            <a:r>
              <a:rPr lang="en-US" sz="1400" b="1" dirty="0" smtClean="0">
                <a:latin typeface="Courier New" charset="0"/>
              </a:rPr>
              <a:t>prog8          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176" name="Line 128"/>
          <p:cNvSpPr>
            <a:spLocks noChangeShapeType="1"/>
          </p:cNvSpPr>
          <p:nvPr/>
        </p:nvSpPr>
        <p:spPr bwMode="auto">
          <a:xfrm flipH="1">
            <a:off x="3124200" y="1676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" name="Line 129"/>
          <p:cNvSpPr>
            <a:spLocks noChangeShapeType="1"/>
          </p:cNvSpPr>
          <p:nvPr/>
        </p:nvSpPr>
        <p:spPr bwMode="auto">
          <a:xfrm>
            <a:off x="4876800" y="1676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3657600" y="20574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Helvetica" charset="0"/>
              </a:rPr>
              <a:t>Cycle 4</a:t>
            </a:r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3124200" y="24384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3124200" y="44196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81" name="Rectangle 133"/>
          <p:cNvSpPr>
            <a:spLocks noChangeArrowheads="1"/>
          </p:cNvSpPr>
          <p:nvPr/>
        </p:nvSpPr>
        <p:spPr bwMode="auto">
          <a:xfrm>
            <a:off x="4343400" y="4953000"/>
            <a:ext cx="1828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sz="1400" dirty="0" err="1">
                <a:latin typeface="Helvetica" charset="0"/>
              </a:rPr>
              <a:t>valA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 err="1">
                <a:latin typeface="Helvetica" charset="0"/>
              </a:rPr>
              <a:t>e_valE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Helvetica" charset="0"/>
                <a:sym typeface="Symbol" charset="0"/>
              </a:rPr>
              <a:t>= 3</a:t>
            </a:r>
            <a:endParaRPr lang="en-US" sz="1400" dirty="0">
              <a:latin typeface="Helvetica" charset="0"/>
            </a:endParaRPr>
          </a:p>
        </p:txBody>
      </p:sp>
      <p:sp>
        <p:nvSpPr>
          <p:cNvPr id="2182" name="Rectangle 134"/>
          <p:cNvSpPr>
            <a:spLocks noChangeArrowheads="1"/>
          </p:cNvSpPr>
          <p:nvPr/>
        </p:nvSpPr>
        <p:spPr bwMode="auto">
          <a:xfrm>
            <a:off x="3124200" y="28194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M_dstE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rdx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M_valE</a:t>
            </a:r>
            <a:r>
              <a:rPr lang="en-US" sz="1400" dirty="0">
                <a:latin typeface="Helvetica" charset="0"/>
              </a:rPr>
              <a:t> = 10</a:t>
            </a:r>
          </a:p>
        </p:txBody>
      </p:sp>
      <p:sp>
        <p:nvSpPr>
          <p:cNvPr id="2183" name="Rectangle 135"/>
          <p:cNvSpPr>
            <a:spLocks noChangeArrowheads="1"/>
          </p:cNvSpPr>
          <p:nvPr/>
        </p:nvSpPr>
        <p:spPr bwMode="auto">
          <a:xfrm>
            <a:off x="3124200" y="4953000"/>
            <a:ext cx="1219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srcA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rdx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184" name="Rectangle 136"/>
          <p:cNvSpPr>
            <a:spLocks noChangeArrowheads="1"/>
          </p:cNvSpPr>
          <p:nvPr/>
        </p:nvSpPr>
        <p:spPr bwMode="auto">
          <a:xfrm>
            <a:off x="3124200" y="3429000"/>
            <a:ext cx="3048000" cy="990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85" name="Rectangle 137"/>
          <p:cNvSpPr>
            <a:spLocks noChangeArrowheads="1"/>
          </p:cNvSpPr>
          <p:nvPr/>
        </p:nvSpPr>
        <p:spPr bwMode="auto">
          <a:xfrm>
            <a:off x="3124200" y="3810000"/>
            <a:ext cx="1828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Helvetica" charset="0"/>
              </a:rPr>
              <a:t>E_dstE</a:t>
            </a:r>
            <a:r>
              <a:rPr lang="en-US" sz="1400" dirty="0">
                <a:latin typeface="Helvetica" charset="0"/>
              </a:rPr>
              <a:t> =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rdx</a:t>
            </a:r>
            <a:endParaRPr lang="en-US" sz="1400" b="1" dirty="0">
              <a:latin typeface="Courier New" charset="0"/>
            </a:endParaRPr>
          </a:p>
          <a:p>
            <a:r>
              <a:rPr lang="en-US" sz="1400" dirty="0" err="1">
                <a:latin typeface="Helvetica" charset="0"/>
              </a:rPr>
              <a:t>e_valE</a:t>
            </a:r>
            <a:r>
              <a:rPr lang="en-US" sz="1400" dirty="0">
                <a:latin typeface="Helvetica" charset="0"/>
              </a:rPr>
              <a:t> </a:t>
            </a:r>
            <a:r>
              <a:rPr lang="en-US" sz="1400" dirty="0">
                <a:latin typeface="Wingdings 3" charset="0"/>
                <a:sym typeface="Symbol" charset="0"/>
              </a:rPr>
              <a:t>f</a:t>
            </a:r>
            <a:r>
              <a:rPr lang="en-US" sz="1400" dirty="0">
                <a:latin typeface="Helvetica" charset="0"/>
              </a:rPr>
              <a:t> 0 + 3 = 3</a:t>
            </a:r>
          </a:p>
        </p:txBody>
      </p:sp>
      <p:sp>
        <p:nvSpPr>
          <p:cNvPr id="2186" name="Freeform 138"/>
          <p:cNvSpPr>
            <a:spLocks/>
          </p:cNvSpPr>
          <p:nvPr/>
        </p:nvSpPr>
        <p:spPr bwMode="auto">
          <a:xfrm>
            <a:off x="4953000" y="3200400"/>
            <a:ext cx="1066800" cy="6858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7" name="Freeform 139"/>
          <p:cNvSpPr>
            <a:spLocks/>
          </p:cNvSpPr>
          <p:nvPr/>
        </p:nvSpPr>
        <p:spPr bwMode="auto">
          <a:xfrm>
            <a:off x="4953000" y="4191000"/>
            <a:ext cx="1066800" cy="7620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8" name="Line 140"/>
          <p:cNvSpPr>
            <a:spLocks noChangeShapeType="1"/>
          </p:cNvSpPr>
          <p:nvPr/>
        </p:nvSpPr>
        <p:spPr bwMode="auto">
          <a:xfrm>
            <a:off x="5943600" y="38100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9" name="Line 141"/>
          <p:cNvSpPr>
            <a:spLocks noChangeShapeType="1"/>
          </p:cNvSpPr>
          <p:nvPr/>
        </p:nvSpPr>
        <p:spPr bwMode="auto">
          <a:xfrm flipH="1">
            <a:off x="5943600" y="38100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89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18</cp:revision>
  <cp:lastPrinted>2014-07-07T13:38:30Z</cp:lastPrinted>
  <dcterms:created xsi:type="dcterms:W3CDTF">2002-02-04T02:14:27Z</dcterms:created>
  <dcterms:modified xsi:type="dcterms:W3CDTF">2014-07-07T13:39:21Z</dcterms:modified>
</cp:coreProperties>
</file>