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736" y="784"/>
      </p:cViewPr>
      <p:guideLst>
        <p:guide orient="horz" pos="6432"/>
        <p:guide pos="4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74677E-384F-D34C-A418-649EE9F2AD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75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47668-6D0B-4443-91B1-78F19943FA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DE009-2645-D141-9E4E-090BF0BA00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FAAA5-E75E-524D-9BCD-687205B9AE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2A894-A338-BA4F-992A-50D431D523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CD544-331C-F545-864E-468F4FDE6A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DC62C-2CBA-144A-B6DA-203223FEA7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86CB4-D2A0-5C42-BD98-917042452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6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E8EDB-16B9-4747-B9C8-FC3EE8E79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2ECD9-4BEF-0A4A-9092-BC8C113C1B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0366E-72EF-B24A-ADC4-93E924AD0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9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21AFB-F494-6940-8173-CD6568F5A7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B06A35D0-23BD-AF45-9627-05590049B6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9"/>
          <p:cNvSpPr>
            <a:spLocks noChangeArrowheads="1"/>
          </p:cNvSpPr>
          <p:nvPr/>
        </p:nvSpPr>
        <p:spPr bwMode="auto">
          <a:xfrm>
            <a:off x="838200" y="4953000"/>
            <a:ext cx="28194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New</a:t>
            </a:r>
          </a:p>
          <a:p>
            <a:r>
              <a:rPr lang="en-US" sz="1200"/>
              <a:t>PC</a:t>
            </a:r>
          </a:p>
        </p:txBody>
      </p:sp>
      <p:sp>
        <p:nvSpPr>
          <p:cNvPr id="2051" name="Oval 71"/>
          <p:cNvSpPr>
            <a:spLocks noChangeArrowheads="1"/>
          </p:cNvSpPr>
          <p:nvPr/>
        </p:nvSpPr>
        <p:spPr bwMode="auto">
          <a:xfrm>
            <a:off x="1447800" y="57912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Cnd</a:t>
            </a:r>
          </a:p>
        </p:txBody>
      </p:sp>
      <p:sp>
        <p:nvSpPr>
          <p:cNvPr id="2052" name="Oval 6"/>
          <p:cNvSpPr>
            <a:spLocks noChangeArrowheads="1"/>
          </p:cNvSpPr>
          <p:nvPr/>
        </p:nvSpPr>
        <p:spPr bwMode="auto">
          <a:xfrm>
            <a:off x="838200" y="57912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053" name="Line 226"/>
          <p:cNvSpPr>
            <a:spLocks noChangeShapeType="1"/>
          </p:cNvSpPr>
          <p:nvPr/>
        </p:nvSpPr>
        <p:spPr bwMode="auto">
          <a:xfrm flipV="1">
            <a:off x="3505200" y="5486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Oval 232"/>
          <p:cNvSpPr>
            <a:spLocks noChangeArrowheads="1"/>
          </p:cNvSpPr>
          <p:nvPr/>
        </p:nvSpPr>
        <p:spPr bwMode="auto">
          <a:xfrm>
            <a:off x="2057400" y="57912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055" name="Oval 233"/>
          <p:cNvSpPr>
            <a:spLocks noChangeArrowheads="1"/>
          </p:cNvSpPr>
          <p:nvPr/>
        </p:nvSpPr>
        <p:spPr bwMode="auto">
          <a:xfrm>
            <a:off x="3276600" y="57912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valP</a:t>
            </a:r>
          </a:p>
        </p:txBody>
      </p:sp>
      <p:sp>
        <p:nvSpPr>
          <p:cNvPr id="2056" name="Oval 250"/>
          <p:cNvSpPr>
            <a:spLocks noChangeArrowheads="1"/>
          </p:cNvSpPr>
          <p:nvPr/>
        </p:nvSpPr>
        <p:spPr bwMode="auto">
          <a:xfrm>
            <a:off x="2667000" y="57912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valM</a:t>
            </a:r>
          </a:p>
        </p:txBody>
      </p:sp>
      <p:sp>
        <p:nvSpPr>
          <p:cNvPr id="2057" name="Line 271"/>
          <p:cNvSpPr>
            <a:spLocks noChangeShapeType="1"/>
          </p:cNvSpPr>
          <p:nvPr/>
        </p:nvSpPr>
        <p:spPr bwMode="auto">
          <a:xfrm flipH="1" flipV="1">
            <a:off x="1676400" y="5486400"/>
            <a:ext cx="0" cy="304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Line 292"/>
          <p:cNvSpPr>
            <a:spLocks noChangeShapeType="1"/>
          </p:cNvSpPr>
          <p:nvPr/>
        </p:nvSpPr>
        <p:spPr bwMode="auto">
          <a:xfrm flipV="1">
            <a:off x="23622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294"/>
          <p:cNvSpPr>
            <a:spLocks noChangeShapeType="1"/>
          </p:cNvSpPr>
          <p:nvPr/>
        </p:nvSpPr>
        <p:spPr bwMode="auto">
          <a:xfrm flipV="1">
            <a:off x="2895600" y="5486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295"/>
          <p:cNvSpPr>
            <a:spLocks noChangeShapeType="1"/>
          </p:cNvSpPr>
          <p:nvPr/>
        </p:nvSpPr>
        <p:spPr bwMode="auto">
          <a:xfrm flipV="1">
            <a:off x="2286000" y="5486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297"/>
          <p:cNvSpPr>
            <a:spLocks noChangeShapeType="1"/>
          </p:cNvSpPr>
          <p:nvPr/>
        </p:nvSpPr>
        <p:spPr bwMode="auto">
          <a:xfrm flipV="1">
            <a:off x="10668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300"/>
          <p:cNvSpPr>
            <a:spLocks noChangeArrowheads="1"/>
          </p:cNvSpPr>
          <p:nvPr/>
        </p:nvSpPr>
        <p:spPr bwMode="auto">
          <a:xfrm>
            <a:off x="2133600" y="4267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PC</a:t>
            </a:r>
          </a:p>
        </p:txBody>
      </p:sp>
      <p:sp>
        <p:nvSpPr>
          <p:cNvPr id="2063" name="AutoShape 301"/>
          <p:cNvSpPr>
            <a:spLocks noChangeArrowheads="1"/>
          </p:cNvSpPr>
          <p:nvPr/>
        </p:nvSpPr>
        <p:spPr bwMode="auto">
          <a:xfrm>
            <a:off x="4876800" y="4953000"/>
            <a:ext cx="36576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PC</a:t>
            </a:r>
          </a:p>
        </p:txBody>
      </p:sp>
      <p:sp>
        <p:nvSpPr>
          <p:cNvPr id="2064" name="Line 302"/>
          <p:cNvSpPr>
            <a:spLocks noChangeShapeType="1"/>
          </p:cNvSpPr>
          <p:nvPr/>
        </p:nvSpPr>
        <p:spPr bwMode="auto">
          <a:xfrm flipV="1">
            <a:off x="67056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303"/>
          <p:cNvSpPr>
            <a:spLocks noChangeShapeType="1"/>
          </p:cNvSpPr>
          <p:nvPr/>
        </p:nvSpPr>
        <p:spPr bwMode="auto">
          <a:xfrm flipV="1">
            <a:off x="6248400" y="5486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Rectangle 304"/>
          <p:cNvSpPr>
            <a:spLocks noChangeArrowheads="1"/>
          </p:cNvSpPr>
          <p:nvPr/>
        </p:nvSpPr>
        <p:spPr bwMode="auto">
          <a:xfrm>
            <a:off x="5334000" y="5715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pCnd</a:t>
            </a:r>
          </a:p>
        </p:txBody>
      </p:sp>
      <p:sp>
        <p:nvSpPr>
          <p:cNvPr id="2067" name="Rectangle 305"/>
          <p:cNvSpPr>
            <a:spLocks noChangeArrowheads="1"/>
          </p:cNvSpPr>
          <p:nvPr/>
        </p:nvSpPr>
        <p:spPr bwMode="auto">
          <a:xfrm>
            <a:off x="5791200" y="5715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pValM</a:t>
            </a:r>
          </a:p>
        </p:txBody>
      </p:sp>
      <p:sp>
        <p:nvSpPr>
          <p:cNvPr id="2068" name="Rectangle 306"/>
          <p:cNvSpPr>
            <a:spLocks noChangeArrowheads="1"/>
          </p:cNvSpPr>
          <p:nvPr/>
        </p:nvSpPr>
        <p:spPr bwMode="auto">
          <a:xfrm>
            <a:off x="6705600" y="5715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pValC</a:t>
            </a:r>
          </a:p>
        </p:txBody>
      </p:sp>
      <p:sp>
        <p:nvSpPr>
          <p:cNvPr id="2069" name="Rectangle 307"/>
          <p:cNvSpPr>
            <a:spLocks noChangeArrowheads="1"/>
          </p:cNvSpPr>
          <p:nvPr/>
        </p:nvSpPr>
        <p:spPr bwMode="auto">
          <a:xfrm>
            <a:off x="7620000" y="5715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pValP</a:t>
            </a:r>
          </a:p>
        </p:txBody>
      </p:sp>
      <p:sp>
        <p:nvSpPr>
          <p:cNvPr id="2070" name="Rectangle 308"/>
          <p:cNvSpPr>
            <a:spLocks noChangeArrowheads="1"/>
          </p:cNvSpPr>
          <p:nvPr/>
        </p:nvSpPr>
        <p:spPr bwMode="auto">
          <a:xfrm>
            <a:off x="4876800" y="57150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pIcode</a:t>
            </a:r>
          </a:p>
        </p:txBody>
      </p:sp>
      <p:sp>
        <p:nvSpPr>
          <p:cNvPr id="2071" name="Line 309"/>
          <p:cNvSpPr>
            <a:spLocks noChangeShapeType="1"/>
          </p:cNvSpPr>
          <p:nvPr/>
        </p:nvSpPr>
        <p:spPr bwMode="auto">
          <a:xfrm flipV="1">
            <a:off x="7086600" y="5486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Line 310"/>
          <p:cNvSpPr>
            <a:spLocks noChangeShapeType="1"/>
          </p:cNvSpPr>
          <p:nvPr/>
        </p:nvSpPr>
        <p:spPr bwMode="auto">
          <a:xfrm flipV="1">
            <a:off x="7924800" y="5486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311"/>
          <p:cNvSpPr>
            <a:spLocks noChangeShapeType="1"/>
          </p:cNvSpPr>
          <p:nvPr/>
        </p:nvSpPr>
        <p:spPr bwMode="auto">
          <a:xfrm flipV="1">
            <a:off x="5105400" y="5486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312"/>
          <p:cNvSpPr>
            <a:spLocks noChangeShapeType="1"/>
          </p:cNvSpPr>
          <p:nvPr/>
        </p:nvSpPr>
        <p:spPr bwMode="auto">
          <a:xfrm flipV="1">
            <a:off x="5562600" y="5486400"/>
            <a:ext cx="0" cy="228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Oval 313"/>
          <p:cNvSpPr>
            <a:spLocks noChangeArrowheads="1"/>
          </p:cNvSpPr>
          <p:nvPr/>
        </p:nvSpPr>
        <p:spPr bwMode="auto">
          <a:xfrm>
            <a:off x="6477000" y="43434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PC</a:t>
            </a:r>
          </a:p>
        </p:txBody>
      </p:sp>
      <p:sp>
        <p:nvSpPr>
          <p:cNvPr id="2076" name="Text Box 314"/>
          <p:cNvSpPr txBox="1">
            <a:spLocks noChangeArrowheads="1"/>
          </p:cNvSpPr>
          <p:nvPr/>
        </p:nvSpPr>
        <p:spPr bwMode="auto">
          <a:xfrm>
            <a:off x="685800" y="6321425"/>
            <a:ext cx="2584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(a)  SEQ new PC computation</a:t>
            </a:r>
          </a:p>
        </p:txBody>
      </p:sp>
      <p:sp>
        <p:nvSpPr>
          <p:cNvPr id="2077" name="Text Box 315"/>
          <p:cNvSpPr txBox="1">
            <a:spLocks noChangeArrowheads="1"/>
          </p:cNvSpPr>
          <p:nvPr/>
        </p:nvSpPr>
        <p:spPr bwMode="auto">
          <a:xfrm>
            <a:off x="4724400" y="6308725"/>
            <a:ext cx="204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(b)  SEQ+ PC selection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29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 New Roman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34</cp:revision>
  <dcterms:created xsi:type="dcterms:W3CDTF">2001-12-20T15:11:49Z</dcterms:created>
  <dcterms:modified xsi:type="dcterms:W3CDTF">2014-06-17T16:11:22Z</dcterms:modified>
</cp:coreProperties>
</file>