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9144000" cy="1828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66CCFF"/>
    <a:srgbClr val="99FFCC"/>
    <a:srgbClr val="66FFFF"/>
    <a:srgbClr val="66FFCC"/>
    <a:srgbClr val="4D4D4D"/>
    <a:srgbClr val="777777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>
        <p:scale>
          <a:sx n="100" d="100"/>
          <a:sy n="100" d="100"/>
        </p:scale>
        <p:origin x="-80" y="6552"/>
      </p:cViewPr>
      <p:guideLst>
        <p:guide orient="horz" pos="6000"/>
        <p:guide pos="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>
              <a:defRPr sz="1300">
                <a:latin typeface="Helvetic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234A714-B3E4-B640-993D-5483A2253E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2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81663"/>
            <a:ext cx="7772400" cy="39195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363200"/>
            <a:ext cx="6400800" cy="4673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179E4-4963-8D41-8342-32A436E0DD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06E851-28B9-2142-BCF6-82DD852C2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2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625600"/>
            <a:ext cx="1943100" cy="14630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625600"/>
            <a:ext cx="5676900" cy="14630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388CF-6078-4244-B7E2-0604D604E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241464-FD84-7A48-8D4A-ABF8B3C84A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1752263"/>
            <a:ext cx="777240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7751763"/>
            <a:ext cx="7772400" cy="4000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F2A9D-FAB9-4E45-870D-1474742085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3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283200"/>
            <a:ext cx="3810000" cy="1097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FBD7A-DA31-E24A-A039-456AC3575B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9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8"/>
            <a:ext cx="8229600" cy="3048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94163"/>
            <a:ext cx="4040188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5799138"/>
            <a:ext cx="4040188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4094163"/>
            <a:ext cx="4041775" cy="17049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5799138"/>
            <a:ext cx="4041775" cy="105378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EB3090-78A6-5649-AC5A-AA64639CAF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0CA03-AD90-AC46-A3A8-5E8C42E835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5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62E3E4-9FE6-AD4E-9041-F6223D2ECB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663"/>
            <a:ext cx="3008313" cy="3098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28663"/>
            <a:ext cx="5111750" cy="156083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827463"/>
            <a:ext cx="3008313" cy="125095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28867B-F95B-B84B-B101-1B7512A014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97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12801600"/>
            <a:ext cx="5486400" cy="1511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33538"/>
            <a:ext cx="548640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14312900"/>
            <a:ext cx="5486400" cy="2146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A2364-D79A-7B45-A6C3-818F115270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8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625600"/>
            <a:ext cx="7772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83200"/>
            <a:ext cx="7772400" cy="1097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16662400"/>
            <a:ext cx="2895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16662400"/>
            <a:ext cx="19050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 New Roman" charset="0"/>
              </a:defRPr>
            </a:lvl1pPr>
          </a:lstStyle>
          <a:p>
            <a:fld id="{A2A3EE70-82DB-1D42-B986-4F67A66E621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Oval 31"/>
          <p:cNvSpPr>
            <a:spLocks noChangeArrowheads="1"/>
          </p:cNvSpPr>
          <p:nvPr/>
        </p:nvSpPr>
        <p:spPr bwMode="auto">
          <a:xfrm>
            <a:off x="5029200" y="14249400"/>
            <a:ext cx="4572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rB</a:t>
            </a:r>
          </a:p>
        </p:txBody>
      </p:sp>
      <p:sp>
        <p:nvSpPr>
          <p:cNvPr id="2051" name="Line 39"/>
          <p:cNvSpPr>
            <a:spLocks noChangeShapeType="1"/>
          </p:cNvSpPr>
          <p:nvPr/>
        </p:nvSpPr>
        <p:spPr bwMode="auto">
          <a:xfrm flipV="1">
            <a:off x="3886200" y="12796838"/>
            <a:ext cx="0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" name="AutoShape 44"/>
          <p:cNvSpPr>
            <a:spLocks noChangeArrowheads="1"/>
          </p:cNvSpPr>
          <p:nvPr/>
        </p:nvSpPr>
        <p:spPr bwMode="auto">
          <a:xfrm>
            <a:off x="3657600" y="133350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dstE</a:t>
            </a:r>
          </a:p>
        </p:txBody>
      </p:sp>
      <p:sp>
        <p:nvSpPr>
          <p:cNvPr id="2053" name="AutoShape 45"/>
          <p:cNvSpPr>
            <a:spLocks noChangeArrowheads="1"/>
          </p:cNvSpPr>
          <p:nvPr/>
        </p:nvSpPr>
        <p:spPr bwMode="auto">
          <a:xfrm>
            <a:off x="4114800" y="133350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dstM</a:t>
            </a:r>
          </a:p>
        </p:txBody>
      </p:sp>
      <p:sp>
        <p:nvSpPr>
          <p:cNvPr id="2054" name="Line 47"/>
          <p:cNvSpPr>
            <a:spLocks noChangeShapeType="1"/>
          </p:cNvSpPr>
          <p:nvPr/>
        </p:nvSpPr>
        <p:spPr bwMode="auto">
          <a:xfrm flipV="1">
            <a:off x="5181600" y="11582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5" name="AutoShape 42"/>
          <p:cNvSpPr>
            <a:spLocks noChangeArrowheads="1"/>
          </p:cNvSpPr>
          <p:nvPr/>
        </p:nvSpPr>
        <p:spPr bwMode="auto">
          <a:xfrm>
            <a:off x="4572000" y="133350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srcA</a:t>
            </a:r>
          </a:p>
        </p:txBody>
      </p:sp>
      <p:sp>
        <p:nvSpPr>
          <p:cNvPr id="2056" name="AutoShape 43"/>
          <p:cNvSpPr>
            <a:spLocks noChangeArrowheads="1"/>
          </p:cNvSpPr>
          <p:nvPr/>
        </p:nvSpPr>
        <p:spPr bwMode="auto">
          <a:xfrm>
            <a:off x="5029200" y="13335000"/>
            <a:ext cx="457200" cy="30480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r>
              <a:rPr lang="en-US" sz="1200"/>
              <a:t>srcB</a:t>
            </a:r>
          </a:p>
        </p:txBody>
      </p:sp>
      <p:sp>
        <p:nvSpPr>
          <p:cNvPr id="2071" name="Rectangle 23"/>
          <p:cNvSpPr>
            <a:spLocks noChangeArrowheads="1"/>
          </p:cNvSpPr>
          <p:nvPr/>
        </p:nvSpPr>
        <p:spPr bwMode="auto">
          <a:xfrm>
            <a:off x="3657600" y="11963400"/>
            <a:ext cx="1828800" cy="838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91430" tIns="45715" rIns="91430" bIns="45715" anchor="ctr"/>
          <a:lstStyle/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Register</a:t>
            </a:r>
          </a:p>
          <a:p>
            <a:pPr>
              <a:defRPr/>
            </a:pPr>
            <a:r>
              <a:rPr lang="en-US">
                <a:latin typeface="Helvetica" pitchFamily="34" charset="0"/>
                <a:ea typeface="+mn-ea"/>
              </a:rPr>
              <a:t>file</a:t>
            </a:r>
          </a:p>
        </p:txBody>
      </p:sp>
      <p:sp>
        <p:nvSpPr>
          <p:cNvPr id="2058" name="Text Box 181"/>
          <p:cNvSpPr txBox="1">
            <a:spLocks noChangeArrowheads="1"/>
          </p:cNvSpPr>
          <p:nvPr/>
        </p:nvSpPr>
        <p:spPr bwMode="auto">
          <a:xfrm>
            <a:off x="3810000" y="119475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A</a:t>
            </a:r>
          </a:p>
        </p:txBody>
      </p:sp>
      <p:sp>
        <p:nvSpPr>
          <p:cNvPr id="2059" name="Text Box 182"/>
          <p:cNvSpPr txBox="1">
            <a:spLocks noChangeArrowheads="1"/>
          </p:cNvSpPr>
          <p:nvPr/>
        </p:nvSpPr>
        <p:spPr bwMode="auto">
          <a:xfrm>
            <a:off x="5029200" y="11947525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B</a:t>
            </a:r>
          </a:p>
        </p:txBody>
      </p:sp>
      <p:sp>
        <p:nvSpPr>
          <p:cNvPr id="2060" name="Text Box 183"/>
          <p:cNvSpPr txBox="1">
            <a:spLocks noChangeArrowheads="1"/>
          </p:cNvSpPr>
          <p:nvPr/>
        </p:nvSpPr>
        <p:spPr bwMode="auto">
          <a:xfrm>
            <a:off x="5257800" y="120396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M</a:t>
            </a:r>
          </a:p>
        </p:txBody>
      </p:sp>
      <p:sp>
        <p:nvSpPr>
          <p:cNvPr id="2061" name="Text Box 184"/>
          <p:cNvSpPr txBox="1">
            <a:spLocks noChangeArrowheads="1"/>
          </p:cNvSpPr>
          <p:nvPr/>
        </p:nvSpPr>
        <p:spPr bwMode="auto">
          <a:xfrm>
            <a:off x="5257800" y="12420600"/>
            <a:ext cx="3048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/>
              <a:t>E</a:t>
            </a:r>
          </a:p>
        </p:txBody>
      </p:sp>
      <p:sp>
        <p:nvSpPr>
          <p:cNvPr id="2062" name="Oval 36"/>
          <p:cNvSpPr>
            <a:spLocks noChangeArrowheads="1"/>
          </p:cNvSpPr>
          <p:nvPr/>
        </p:nvSpPr>
        <p:spPr bwMode="auto">
          <a:xfrm>
            <a:off x="3657600" y="124968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pPr algn="r"/>
            <a:r>
              <a:rPr lang="en-US" sz="900"/>
              <a:t>dstE</a:t>
            </a:r>
          </a:p>
        </p:txBody>
      </p:sp>
      <p:sp>
        <p:nvSpPr>
          <p:cNvPr id="2063" name="Oval 37"/>
          <p:cNvSpPr>
            <a:spLocks noChangeArrowheads="1"/>
          </p:cNvSpPr>
          <p:nvPr/>
        </p:nvSpPr>
        <p:spPr bwMode="auto">
          <a:xfrm>
            <a:off x="4114800" y="124968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pPr algn="r"/>
            <a:r>
              <a:rPr lang="en-US" sz="900"/>
              <a:t>dstM</a:t>
            </a:r>
          </a:p>
        </p:txBody>
      </p:sp>
      <p:sp>
        <p:nvSpPr>
          <p:cNvPr id="2064" name="Oval 34"/>
          <p:cNvSpPr>
            <a:spLocks noChangeArrowheads="1"/>
          </p:cNvSpPr>
          <p:nvPr/>
        </p:nvSpPr>
        <p:spPr bwMode="auto">
          <a:xfrm>
            <a:off x="4572000" y="124968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pPr algn="r"/>
            <a:r>
              <a:rPr lang="en-US" sz="900"/>
              <a:t>srcA</a:t>
            </a:r>
          </a:p>
        </p:txBody>
      </p:sp>
      <p:sp>
        <p:nvSpPr>
          <p:cNvPr id="2065" name="Oval 35"/>
          <p:cNvSpPr>
            <a:spLocks noChangeArrowheads="1"/>
          </p:cNvSpPr>
          <p:nvPr/>
        </p:nvSpPr>
        <p:spPr bwMode="auto">
          <a:xfrm>
            <a:off x="5029200" y="124968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pPr algn="r"/>
            <a:r>
              <a:rPr lang="en-US" sz="900"/>
              <a:t>srcB</a:t>
            </a:r>
          </a:p>
        </p:txBody>
      </p:sp>
      <p:sp>
        <p:nvSpPr>
          <p:cNvPr id="2066" name="Oval 6"/>
          <p:cNvSpPr>
            <a:spLocks noChangeArrowheads="1"/>
          </p:cNvSpPr>
          <p:nvPr/>
        </p:nvSpPr>
        <p:spPr bwMode="auto">
          <a:xfrm>
            <a:off x="2971800" y="14249400"/>
            <a:ext cx="457200" cy="3810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icode</a:t>
            </a:r>
          </a:p>
        </p:txBody>
      </p:sp>
      <p:sp>
        <p:nvSpPr>
          <p:cNvPr id="2067" name="Oval 30"/>
          <p:cNvSpPr>
            <a:spLocks noChangeArrowheads="1"/>
          </p:cNvSpPr>
          <p:nvPr/>
        </p:nvSpPr>
        <p:spPr bwMode="auto">
          <a:xfrm>
            <a:off x="4572000" y="142494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rA</a:t>
            </a:r>
          </a:p>
        </p:txBody>
      </p:sp>
      <p:sp>
        <p:nvSpPr>
          <p:cNvPr id="2068" name="Oval 235"/>
          <p:cNvSpPr>
            <a:spLocks noChangeArrowheads="1"/>
          </p:cNvSpPr>
          <p:nvPr/>
        </p:nvSpPr>
        <p:spPr bwMode="auto">
          <a:xfrm>
            <a:off x="4953000" y="112014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valB</a:t>
            </a:r>
          </a:p>
        </p:txBody>
      </p:sp>
      <p:sp>
        <p:nvSpPr>
          <p:cNvPr id="2069" name="Line 236"/>
          <p:cNvSpPr>
            <a:spLocks noChangeShapeType="1"/>
          </p:cNvSpPr>
          <p:nvPr/>
        </p:nvSpPr>
        <p:spPr bwMode="auto">
          <a:xfrm flipV="1">
            <a:off x="3962400" y="115824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0" name="Oval 238"/>
          <p:cNvSpPr>
            <a:spLocks noChangeArrowheads="1"/>
          </p:cNvSpPr>
          <p:nvPr/>
        </p:nvSpPr>
        <p:spPr bwMode="auto">
          <a:xfrm>
            <a:off x="3733800" y="112014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valA</a:t>
            </a:r>
          </a:p>
        </p:txBody>
      </p:sp>
      <p:sp>
        <p:nvSpPr>
          <p:cNvPr id="2" name="Freeform 247"/>
          <p:cNvSpPr>
            <a:spLocks/>
          </p:cNvSpPr>
          <p:nvPr/>
        </p:nvSpPr>
        <p:spPr bwMode="auto">
          <a:xfrm>
            <a:off x="5486400" y="11582400"/>
            <a:ext cx="1143000" cy="914400"/>
          </a:xfrm>
          <a:custGeom>
            <a:avLst/>
            <a:gdLst>
              <a:gd name="T0" fmla="*/ 1143000 w 1152"/>
              <a:gd name="T1" fmla="*/ 0 h 2736"/>
              <a:gd name="T2" fmla="*/ 1143000 w 1152"/>
              <a:gd name="T3" fmla="*/ 914400 h 2736"/>
              <a:gd name="T4" fmla="*/ 0 w 1152"/>
              <a:gd name="T5" fmla="*/ 914400 h 2736"/>
              <a:gd name="T6" fmla="*/ 0 60000 65536"/>
              <a:gd name="T7" fmla="*/ 0 60000 65536"/>
              <a:gd name="T8" fmla="*/ 0 60000 65536"/>
              <a:gd name="T9" fmla="*/ 0 w 1152"/>
              <a:gd name="T10" fmla="*/ 0 h 2736"/>
              <a:gd name="T11" fmla="*/ 1152 w 1152"/>
              <a:gd name="T12" fmla="*/ 2736 h 27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2736">
                <a:moveTo>
                  <a:pt x="1152" y="0"/>
                </a:moveTo>
                <a:lnTo>
                  <a:pt x="1152" y="2736"/>
                </a:lnTo>
                <a:lnTo>
                  <a:pt x="0" y="27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2" name="Freeform 270"/>
          <p:cNvSpPr>
            <a:spLocks/>
          </p:cNvSpPr>
          <p:nvPr/>
        </p:nvSpPr>
        <p:spPr bwMode="auto">
          <a:xfrm>
            <a:off x="5486400" y="11582400"/>
            <a:ext cx="685800" cy="533400"/>
          </a:xfrm>
          <a:custGeom>
            <a:avLst/>
            <a:gdLst>
              <a:gd name="T0" fmla="*/ 685800 w 1248"/>
              <a:gd name="T1" fmla="*/ 0 h 3936"/>
              <a:gd name="T2" fmla="*/ 685800 w 1248"/>
              <a:gd name="T3" fmla="*/ 533400 h 3936"/>
              <a:gd name="T4" fmla="*/ 0 w 1248"/>
              <a:gd name="T5" fmla="*/ 533400 h 3936"/>
              <a:gd name="T6" fmla="*/ 0 60000 65536"/>
              <a:gd name="T7" fmla="*/ 0 60000 65536"/>
              <a:gd name="T8" fmla="*/ 0 60000 65536"/>
              <a:gd name="T9" fmla="*/ 0 w 1248"/>
              <a:gd name="T10" fmla="*/ 0 h 3936"/>
              <a:gd name="T11" fmla="*/ 1248 w 1248"/>
              <a:gd name="T12" fmla="*/ 3936 h 39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936">
                <a:moveTo>
                  <a:pt x="1248" y="0"/>
                </a:moveTo>
                <a:lnTo>
                  <a:pt x="1248" y="3936"/>
                </a:lnTo>
                <a:lnTo>
                  <a:pt x="0" y="393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3" name="Line 293"/>
          <p:cNvSpPr>
            <a:spLocks noChangeShapeType="1"/>
          </p:cNvSpPr>
          <p:nvPr/>
        </p:nvSpPr>
        <p:spPr bwMode="auto">
          <a:xfrm flipV="1">
            <a:off x="4343400" y="12796838"/>
            <a:ext cx="0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4" name="Line 294"/>
          <p:cNvSpPr>
            <a:spLocks noChangeShapeType="1"/>
          </p:cNvSpPr>
          <p:nvPr/>
        </p:nvSpPr>
        <p:spPr bwMode="auto">
          <a:xfrm flipV="1">
            <a:off x="4800600" y="12796838"/>
            <a:ext cx="0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5" name="Line 295"/>
          <p:cNvSpPr>
            <a:spLocks noChangeShapeType="1"/>
          </p:cNvSpPr>
          <p:nvPr/>
        </p:nvSpPr>
        <p:spPr bwMode="auto">
          <a:xfrm flipV="1">
            <a:off x="5257800" y="12796838"/>
            <a:ext cx="0" cy="530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6" name="Line 300"/>
          <p:cNvSpPr>
            <a:spLocks noChangeShapeType="1"/>
          </p:cNvSpPr>
          <p:nvPr/>
        </p:nvSpPr>
        <p:spPr bwMode="auto">
          <a:xfrm flipV="1">
            <a:off x="4800600" y="13639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7" name="Line 301"/>
          <p:cNvSpPr>
            <a:spLocks noChangeShapeType="1"/>
          </p:cNvSpPr>
          <p:nvPr/>
        </p:nvSpPr>
        <p:spPr bwMode="auto">
          <a:xfrm flipV="1">
            <a:off x="5257800" y="136398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8" name="Freeform 303"/>
          <p:cNvSpPr>
            <a:spLocks/>
          </p:cNvSpPr>
          <p:nvPr/>
        </p:nvSpPr>
        <p:spPr bwMode="auto">
          <a:xfrm>
            <a:off x="4343400" y="13639800"/>
            <a:ext cx="457200" cy="381000"/>
          </a:xfrm>
          <a:custGeom>
            <a:avLst/>
            <a:gdLst>
              <a:gd name="T0" fmla="*/ 457200 w 288"/>
              <a:gd name="T1" fmla="*/ 381000 h 240"/>
              <a:gd name="T2" fmla="*/ 0 w 288"/>
              <a:gd name="T3" fmla="*/ 381000 h 240"/>
              <a:gd name="T4" fmla="*/ 0 w 288"/>
              <a:gd name="T5" fmla="*/ 0 h 240"/>
              <a:gd name="T6" fmla="*/ 0 60000 65536"/>
              <a:gd name="T7" fmla="*/ 0 60000 65536"/>
              <a:gd name="T8" fmla="*/ 0 60000 65536"/>
              <a:gd name="T9" fmla="*/ 0 w 288"/>
              <a:gd name="T10" fmla="*/ 0 h 240"/>
              <a:gd name="T11" fmla="*/ 288 w 288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40">
                <a:moveTo>
                  <a:pt x="288" y="240"/>
                </a:moveTo>
                <a:lnTo>
                  <a:pt x="0" y="24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79" name="Freeform 305"/>
          <p:cNvSpPr>
            <a:spLocks/>
          </p:cNvSpPr>
          <p:nvPr/>
        </p:nvSpPr>
        <p:spPr bwMode="auto">
          <a:xfrm>
            <a:off x="3886200" y="13639800"/>
            <a:ext cx="1371600" cy="533400"/>
          </a:xfrm>
          <a:custGeom>
            <a:avLst/>
            <a:gdLst>
              <a:gd name="T0" fmla="*/ 1371600 w 864"/>
              <a:gd name="T1" fmla="*/ 533400 h 192"/>
              <a:gd name="T2" fmla="*/ 0 w 864"/>
              <a:gd name="T3" fmla="*/ 533400 h 192"/>
              <a:gd name="T4" fmla="*/ 0 w 864"/>
              <a:gd name="T5" fmla="*/ 0 h 192"/>
              <a:gd name="T6" fmla="*/ 0 60000 65536"/>
              <a:gd name="T7" fmla="*/ 0 60000 65536"/>
              <a:gd name="T8" fmla="*/ 0 60000 65536"/>
              <a:gd name="T9" fmla="*/ 0 w 864"/>
              <a:gd name="T10" fmla="*/ 0 h 192"/>
              <a:gd name="T11" fmla="*/ 864 w 864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192">
                <a:moveTo>
                  <a:pt x="864" y="192"/>
                </a:moveTo>
                <a:lnTo>
                  <a:pt x="0" y="19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0" name="Group 306"/>
          <p:cNvGrpSpPr>
            <a:grpSpLocks/>
          </p:cNvGrpSpPr>
          <p:nvPr/>
        </p:nvGrpSpPr>
        <p:grpSpPr bwMode="auto">
          <a:xfrm>
            <a:off x="4724400" y="13944600"/>
            <a:ext cx="152400" cy="152400"/>
            <a:chOff x="240" y="4176"/>
            <a:chExt cx="192" cy="192"/>
          </a:xfrm>
        </p:grpSpPr>
        <p:sp>
          <p:nvSpPr>
            <p:cNvPr id="2102" name="Oval 307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3" name="Rectangle 308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81" name="Group 309"/>
          <p:cNvGrpSpPr>
            <a:grpSpLocks/>
          </p:cNvGrpSpPr>
          <p:nvPr/>
        </p:nvGrpSpPr>
        <p:grpSpPr bwMode="auto">
          <a:xfrm>
            <a:off x="5181600" y="14097000"/>
            <a:ext cx="152400" cy="152400"/>
            <a:chOff x="240" y="4176"/>
            <a:chExt cx="192" cy="192"/>
          </a:xfrm>
        </p:grpSpPr>
        <p:sp>
          <p:nvSpPr>
            <p:cNvPr id="2100" name="Oval 310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1" name="Rectangle 311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2" name="Freeform 312"/>
          <p:cNvSpPr>
            <a:spLocks/>
          </p:cNvSpPr>
          <p:nvPr/>
        </p:nvSpPr>
        <p:spPr bwMode="auto">
          <a:xfrm>
            <a:off x="3200400" y="13639800"/>
            <a:ext cx="1905000" cy="685800"/>
          </a:xfrm>
          <a:custGeom>
            <a:avLst/>
            <a:gdLst>
              <a:gd name="T0" fmla="*/ 0 w 1200"/>
              <a:gd name="T1" fmla="*/ 685800 h 432"/>
              <a:gd name="T2" fmla="*/ 0 w 1200"/>
              <a:gd name="T3" fmla="*/ 228600 h 432"/>
              <a:gd name="T4" fmla="*/ 1905000 w 1200"/>
              <a:gd name="T5" fmla="*/ 228600 h 432"/>
              <a:gd name="T6" fmla="*/ 1905000 w 1200"/>
              <a:gd name="T7" fmla="*/ 0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432"/>
              <a:gd name="T14" fmla="*/ 1200 w 1200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432">
                <a:moveTo>
                  <a:pt x="0" y="432"/>
                </a:moveTo>
                <a:lnTo>
                  <a:pt x="0" y="144"/>
                </a:lnTo>
                <a:lnTo>
                  <a:pt x="1200" y="144"/>
                </a:lnTo>
                <a:lnTo>
                  <a:pt x="120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83" name="Line 314"/>
          <p:cNvSpPr>
            <a:spLocks noChangeShapeType="1"/>
          </p:cNvSpPr>
          <p:nvPr/>
        </p:nvSpPr>
        <p:spPr bwMode="auto">
          <a:xfrm flipV="1">
            <a:off x="4648200" y="13639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4" name="Group 315"/>
          <p:cNvGrpSpPr>
            <a:grpSpLocks/>
          </p:cNvGrpSpPr>
          <p:nvPr/>
        </p:nvGrpSpPr>
        <p:grpSpPr bwMode="auto">
          <a:xfrm>
            <a:off x="4572000" y="13792200"/>
            <a:ext cx="152400" cy="152400"/>
            <a:chOff x="240" y="4176"/>
            <a:chExt cx="192" cy="192"/>
          </a:xfrm>
        </p:grpSpPr>
        <p:sp>
          <p:nvSpPr>
            <p:cNvPr id="2098" name="Oval 316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" name="Rectangle 317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5" name="Line 318"/>
          <p:cNvSpPr>
            <a:spLocks noChangeShapeType="1"/>
          </p:cNvSpPr>
          <p:nvPr/>
        </p:nvSpPr>
        <p:spPr bwMode="auto">
          <a:xfrm flipV="1">
            <a:off x="4191000" y="13639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6" name="Group 319"/>
          <p:cNvGrpSpPr>
            <a:grpSpLocks/>
          </p:cNvGrpSpPr>
          <p:nvPr/>
        </p:nvGrpSpPr>
        <p:grpSpPr bwMode="auto">
          <a:xfrm>
            <a:off x="4114800" y="13792200"/>
            <a:ext cx="152400" cy="152400"/>
            <a:chOff x="240" y="4176"/>
            <a:chExt cx="192" cy="192"/>
          </a:xfrm>
        </p:grpSpPr>
        <p:sp>
          <p:nvSpPr>
            <p:cNvPr id="2096" name="Oval 320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Rectangle 321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7" name="Line 322"/>
          <p:cNvSpPr>
            <a:spLocks noChangeShapeType="1"/>
          </p:cNvSpPr>
          <p:nvPr/>
        </p:nvSpPr>
        <p:spPr bwMode="auto">
          <a:xfrm flipV="1">
            <a:off x="3733800" y="13639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088" name="Group 323"/>
          <p:cNvGrpSpPr>
            <a:grpSpLocks/>
          </p:cNvGrpSpPr>
          <p:nvPr/>
        </p:nvGrpSpPr>
        <p:grpSpPr bwMode="auto">
          <a:xfrm>
            <a:off x="3657600" y="13792200"/>
            <a:ext cx="152400" cy="152400"/>
            <a:chOff x="240" y="4176"/>
            <a:chExt cx="192" cy="192"/>
          </a:xfrm>
        </p:grpSpPr>
        <p:sp>
          <p:nvSpPr>
            <p:cNvPr id="2094" name="Oval 324"/>
            <p:cNvSpPr>
              <a:spLocks noChangeArrowheads="1"/>
            </p:cNvSpPr>
            <p:nvPr/>
          </p:nvSpPr>
          <p:spPr bwMode="auto">
            <a:xfrm>
              <a:off x="288" y="42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5" name="Rectangle 325"/>
            <p:cNvSpPr>
              <a:spLocks noChangeArrowheads="1"/>
            </p:cNvSpPr>
            <p:nvPr/>
          </p:nvSpPr>
          <p:spPr bwMode="auto">
            <a:xfrm>
              <a:off x="240" y="417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89" name="Oval 326"/>
          <p:cNvSpPr>
            <a:spLocks noChangeArrowheads="1"/>
          </p:cNvSpPr>
          <p:nvPr/>
        </p:nvSpPr>
        <p:spPr bwMode="auto">
          <a:xfrm>
            <a:off x="6400800" y="112014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valE</a:t>
            </a:r>
          </a:p>
        </p:txBody>
      </p:sp>
      <p:sp>
        <p:nvSpPr>
          <p:cNvPr id="2090" name="Oval 327"/>
          <p:cNvSpPr>
            <a:spLocks noChangeArrowheads="1"/>
          </p:cNvSpPr>
          <p:nvPr/>
        </p:nvSpPr>
        <p:spPr bwMode="auto">
          <a:xfrm>
            <a:off x="5943600" y="112014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valM</a:t>
            </a:r>
          </a:p>
        </p:txBody>
      </p:sp>
      <p:cxnSp>
        <p:nvCxnSpPr>
          <p:cNvPr id="2091" name="Straight Arrow Connector 121"/>
          <p:cNvCxnSpPr>
            <a:cxnSpLocks noChangeShapeType="1"/>
          </p:cNvCxnSpPr>
          <p:nvPr/>
        </p:nvCxnSpPr>
        <p:spPr bwMode="auto">
          <a:xfrm>
            <a:off x="3124200" y="13487400"/>
            <a:ext cx="533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92" name="Straight Arrow Connector 121"/>
          <p:cNvCxnSpPr>
            <a:cxnSpLocks noChangeShapeType="1"/>
          </p:cNvCxnSpPr>
          <p:nvPr/>
        </p:nvCxnSpPr>
        <p:spPr bwMode="auto">
          <a:xfrm rot="5400000" flipH="1" flipV="1">
            <a:off x="2171701" y="12534900"/>
            <a:ext cx="1905000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93" name="Oval 238"/>
          <p:cNvSpPr>
            <a:spLocks noChangeArrowheads="1"/>
          </p:cNvSpPr>
          <p:nvPr/>
        </p:nvSpPr>
        <p:spPr bwMode="auto">
          <a:xfrm>
            <a:off x="2895600" y="11201400"/>
            <a:ext cx="457200" cy="381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30" tIns="45715" rIns="91430" bIns="45715" anchor="ctr"/>
          <a:lstStyle/>
          <a:p>
            <a:r>
              <a:rPr lang="en-US" sz="1200"/>
              <a:t>Cnd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22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</vt:lpstr>
      <vt:lpstr>Arial</vt:lpstr>
      <vt:lpstr>Times New Roman</vt:lpstr>
      <vt:lpstr>Calibri</vt:lpstr>
      <vt:lpstr>Default Design</vt:lpstr>
      <vt:lpstr>PowerPoint Presentation</vt:lpstr>
    </vt:vector>
  </TitlesOfParts>
  <Company>Carnegie Mellon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Randal E. Bryant</dc:creator>
  <cp:lastModifiedBy>Randy Bryant</cp:lastModifiedBy>
  <cp:revision>33</cp:revision>
  <dcterms:created xsi:type="dcterms:W3CDTF">2001-12-20T15:11:49Z</dcterms:created>
  <dcterms:modified xsi:type="dcterms:W3CDTF">2014-06-17T16:10:02Z</dcterms:modified>
</cp:coreProperties>
</file>