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1792"/>
      </p:cViewPr>
      <p:guideLst>
        <p:guide orient="horz" pos="5232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5309B9-60DE-1D47-A889-CDACA31A1A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9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24916-BE9D-084A-A96A-81424F93C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DE0B7-68FC-2D4F-A9BE-59F741B78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4E868-9590-6141-BFAB-7A7C2E1D9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A02F2-EA46-4843-B6B3-DA7773EC0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B512B-81FD-1E4D-8303-41F92E23D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A61D2-FF56-7741-83A4-8F86DF164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44011-0A82-424C-B08C-BEBCF19EB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6801F-D011-1E41-8371-458F29304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B9417-4AEC-9440-B1F2-133CDBBCB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05330-7FBF-F64B-8C6A-9EB8E9D67E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4B4AB-1857-9C4B-A90A-1FE440E25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01B8D0D0-EAE1-4C47-9E40-5AFB72A2A6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 rot="16200000" flipV="1">
            <a:off x="3860800" y="59182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124200" y="6019800"/>
            <a:ext cx="482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3886200" y="5943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053" name="AutoShape 54"/>
          <p:cNvSpPr>
            <a:spLocks noChangeArrowheads="1"/>
          </p:cNvSpPr>
          <p:nvPr/>
        </p:nvSpPr>
        <p:spPr bwMode="auto">
          <a:xfrm>
            <a:off x="3733800" y="67056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54" name="AutoShape 55"/>
          <p:cNvSpPr>
            <a:spLocks noChangeArrowheads="1"/>
          </p:cNvSpPr>
          <p:nvPr/>
        </p:nvSpPr>
        <p:spPr bwMode="auto">
          <a:xfrm>
            <a:off x="4648200" y="67056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55" name="Line 62"/>
          <p:cNvSpPr>
            <a:spLocks noChangeShapeType="1"/>
          </p:cNvSpPr>
          <p:nvPr/>
        </p:nvSpPr>
        <p:spPr bwMode="auto">
          <a:xfrm flipV="1">
            <a:off x="4495800" y="5257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63"/>
          <p:cNvSpPr>
            <a:spLocks noChangeShapeType="1"/>
          </p:cNvSpPr>
          <p:nvPr/>
        </p:nvSpPr>
        <p:spPr bwMode="auto">
          <a:xfrm flipV="1">
            <a:off x="4038600" y="6400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77"/>
          <p:cNvSpPr>
            <a:spLocks noChangeShapeType="1"/>
          </p:cNvSpPr>
          <p:nvPr/>
        </p:nvSpPr>
        <p:spPr bwMode="auto">
          <a:xfrm flipH="1" flipV="1">
            <a:off x="2667000" y="52578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8" name="Group 123"/>
          <p:cNvGrpSpPr>
            <a:grpSpLocks/>
          </p:cNvGrpSpPr>
          <p:nvPr/>
        </p:nvGrpSpPr>
        <p:grpSpPr bwMode="auto">
          <a:xfrm>
            <a:off x="3810000" y="7315200"/>
            <a:ext cx="152400" cy="152400"/>
            <a:chOff x="240" y="4176"/>
            <a:chExt cx="192" cy="192"/>
          </a:xfrm>
        </p:grpSpPr>
        <p:sp>
          <p:nvSpPr>
            <p:cNvPr id="2093" name="Oval 1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Rectangle 1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" name="AutoShape 155"/>
          <p:cNvSpPr>
            <a:spLocks noChangeArrowheads="1"/>
          </p:cNvSpPr>
          <p:nvPr/>
        </p:nvSpPr>
        <p:spPr bwMode="auto">
          <a:xfrm>
            <a:off x="5486400" y="58674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060" name="Line 156"/>
          <p:cNvSpPr>
            <a:spLocks noChangeShapeType="1"/>
          </p:cNvSpPr>
          <p:nvPr/>
        </p:nvSpPr>
        <p:spPr bwMode="auto">
          <a:xfrm rot="16200000" flipV="1">
            <a:off x="5219700" y="5829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Oval 71"/>
          <p:cNvSpPr>
            <a:spLocks noChangeArrowheads="1"/>
          </p:cNvSpPr>
          <p:nvPr/>
        </p:nvSpPr>
        <p:spPr bwMode="auto">
          <a:xfrm>
            <a:off x="2438400" y="487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062" name="Oval 6"/>
          <p:cNvSpPr>
            <a:spLocks noChangeArrowheads="1"/>
          </p:cNvSpPr>
          <p:nvPr/>
        </p:nvSpPr>
        <p:spPr bwMode="auto">
          <a:xfrm>
            <a:off x="2209800" y="76200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63" name="Oval 7"/>
          <p:cNvSpPr>
            <a:spLocks noChangeArrowheads="1"/>
          </p:cNvSpPr>
          <p:nvPr/>
        </p:nvSpPr>
        <p:spPr bwMode="auto">
          <a:xfrm>
            <a:off x="2590800" y="76200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065" name="Oval 232"/>
          <p:cNvSpPr>
            <a:spLocks noChangeArrowheads="1"/>
          </p:cNvSpPr>
          <p:nvPr/>
        </p:nvSpPr>
        <p:spPr bwMode="auto">
          <a:xfrm>
            <a:off x="3733800" y="76200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66" name="Oval 235"/>
          <p:cNvSpPr>
            <a:spLocks noChangeArrowheads="1"/>
          </p:cNvSpPr>
          <p:nvPr/>
        </p:nvSpPr>
        <p:spPr bwMode="auto">
          <a:xfrm>
            <a:off x="4800600" y="76200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067" name="Oval 238"/>
          <p:cNvSpPr>
            <a:spLocks noChangeArrowheads="1"/>
          </p:cNvSpPr>
          <p:nvPr/>
        </p:nvSpPr>
        <p:spPr bwMode="auto">
          <a:xfrm>
            <a:off x="4191000" y="76200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068" name="Oval 246"/>
          <p:cNvSpPr>
            <a:spLocks noChangeArrowheads="1"/>
          </p:cNvSpPr>
          <p:nvPr/>
        </p:nvSpPr>
        <p:spPr bwMode="auto">
          <a:xfrm>
            <a:off x="4267200" y="487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grpSp>
        <p:nvGrpSpPr>
          <p:cNvPr id="2069" name="Group 275"/>
          <p:cNvGrpSpPr>
            <a:grpSpLocks/>
          </p:cNvGrpSpPr>
          <p:nvPr/>
        </p:nvGrpSpPr>
        <p:grpSpPr bwMode="auto">
          <a:xfrm>
            <a:off x="4724400" y="7315200"/>
            <a:ext cx="152400" cy="152400"/>
            <a:chOff x="240" y="4176"/>
            <a:chExt cx="192" cy="192"/>
          </a:xfrm>
        </p:grpSpPr>
        <p:sp>
          <p:nvSpPr>
            <p:cNvPr id="2091" name="Oval 27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Rectangle 27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0" name="Line 240"/>
          <p:cNvSpPr>
            <a:spLocks noChangeShapeType="1"/>
          </p:cNvSpPr>
          <p:nvPr/>
        </p:nvSpPr>
        <p:spPr bwMode="auto">
          <a:xfrm flipV="1">
            <a:off x="4343400" y="716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Line 278"/>
          <p:cNvSpPr>
            <a:spLocks noChangeShapeType="1"/>
          </p:cNvSpPr>
          <p:nvPr/>
        </p:nvSpPr>
        <p:spPr bwMode="auto">
          <a:xfrm flipV="1">
            <a:off x="4038600" y="716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Line 294"/>
          <p:cNvSpPr>
            <a:spLocks noChangeShapeType="1"/>
          </p:cNvSpPr>
          <p:nvPr/>
        </p:nvSpPr>
        <p:spPr bwMode="auto">
          <a:xfrm flipV="1">
            <a:off x="5029200" y="716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295"/>
          <p:cNvSpPr>
            <a:spLocks noChangeShapeType="1"/>
          </p:cNvSpPr>
          <p:nvPr/>
        </p:nvSpPr>
        <p:spPr bwMode="auto">
          <a:xfrm flipV="1">
            <a:off x="5029200" y="6400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296"/>
          <p:cNvSpPr>
            <a:spLocks noChangeShapeType="1"/>
          </p:cNvSpPr>
          <p:nvPr/>
        </p:nvSpPr>
        <p:spPr bwMode="auto">
          <a:xfrm flipV="1">
            <a:off x="2438400" y="7391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297"/>
          <p:cNvSpPr>
            <a:spLocks noChangeShapeType="1"/>
          </p:cNvSpPr>
          <p:nvPr/>
        </p:nvSpPr>
        <p:spPr bwMode="auto">
          <a:xfrm flipV="1">
            <a:off x="2819400" y="59436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298"/>
          <p:cNvSpPr>
            <a:spLocks noChangeShapeType="1"/>
          </p:cNvSpPr>
          <p:nvPr/>
        </p:nvSpPr>
        <p:spPr bwMode="auto">
          <a:xfrm flipV="1">
            <a:off x="4800600" y="716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Freeform 303"/>
          <p:cNvSpPr>
            <a:spLocks/>
          </p:cNvSpPr>
          <p:nvPr/>
        </p:nvSpPr>
        <p:spPr bwMode="auto">
          <a:xfrm flipH="1">
            <a:off x="2438400" y="6400800"/>
            <a:ext cx="3276600" cy="990600"/>
          </a:xfrm>
          <a:custGeom>
            <a:avLst/>
            <a:gdLst>
              <a:gd name="T0" fmla="*/ 2147483647 w 1584"/>
              <a:gd name="T1" fmla="*/ 2147483647 h 144"/>
              <a:gd name="T2" fmla="*/ 0 w 1584"/>
              <a:gd name="T3" fmla="*/ 2147483647 h 144"/>
              <a:gd name="T4" fmla="*/ 0 w 1584"/>
              <a:gd name="T5" fmla="*/ 0 h 144"/>
              <a:gd name="T6" fmla="*/ 0 60000 65536"/>
              <a:gd name="T7" fmla="*/ 0 60000 65536"/>
              <a:gd name="T8" fmla="*/ 0 60000 65536"/>
              <a:gd name="T9" fmla="*/ 0 w 1584"/>
              <a:gd name="T10" fmla="*/ 0 h 144"/>
              <a:gd name="T11" fmla="*/ 1584 w 15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44">
                <a:moveTo>
                  <a:pt x="1584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8" name="Group 304"/>
          <p:cNvGrpSpPr>
            <a:grpSpLocks/>
          </p:cNvGrpSpPr>
          <p:nvPr/>
        </p:nvGrpSpPr>
        <p:grpSpPr bwMode="auto">
          <a:xfrm>
            <a:off x="3276600" y="7315200"/>
            <a:ext cx="152400" cy="152400"/>
            <a:chOff x="240" y="4176"/>
            <a:chExt cx="192" cy="192"/>
          </a:xfrm>
        </p:grpSpPr>
        <p:sp>
          <p:nvSpPr>
            <p:cNvPr id="2089" name="Oval 30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Rectangle 30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AutoShape 307"/>
          <p:cNvSpPr>
            <a:spLocks noChangeArrowheads="1"/>
          </p:cNvSpPr>
          <p:nvPr/>
        </p:nvSpPr>
        <p:spPr bwMode="auto">
          <a:xfrm>
            <a:off x="3124200" y="6705600"/>
            <a:ext cx="4572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Set</a:t>
            </a:r>
          </a:p>
          <a:p>
            <a:r>
              <a:rPr lang="en-US" sz="1200"/>
              <a:t>CC</a:t>
            </a:r>
          </a:p>
        </p:txBody>
      </p:sp>
      <p:sp>
        <p:nvSpPr>
          <p:cNvPr id="2080" name="Line 308"/>
          <p:cNvSpPr>
            <a:spLocks noChangeShapeType="1"/>
          </p:cNvSpPr>
          <p:nvPr/>
        </p:nvSpPr>
        <p:spPr bwMode="auto">
          <a:xfrm flipH="1" flipV="1">
            <a:off x="3352800" y="64008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" name="Rectangle 309"/>
          <p:cNvSpPr>
            <a:spLocks noChangeArrowheads="1"/>
          </p:cNvSpPr>
          <p:nvPr/>
        </p:nvSpPr>
        <p:spPr bwMode="auto">
          <a:xfrm>
            <a:off x="2286000" y="5562600"/>
            <a:ext cx="609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 dirty="0" err="1">
                <a:latin typeface="Helvetica" pitchFamily="34" charset="0"/>
                <a:ea typeface="+mn-ea"/>
              </a:rPr>
              <a:t>cond</a:t>
            </a:r>
            <a:endParaRPr lang="en-US" dirty="0">
              <a:latin typeface="Helvetica" pitchFamily="34" charset="0"/>
              <a:ea typeface="+mn-ea"/>
            </a:endParaRPr>
          </a:p>
        </p:txBody>
      </p:sp>
      <p:grpSp>
        <p:nvGrpSpPr>
          <p:cNvPr id="2082" name="Group 311"/>
          <p:cNvGrpSpPr>
            <a:grpSpLocks/>
          </p:cNvGrpSpPr>
          <p:nvPr/>
        </p:nvGrpSpPr>
        <p:grpSpPr bwMode="auto">
          <a:xfrm>
            <a:off x="2743200" y="7478713"/>
            <a:ext cx="149225" cy="141287"/>
            <a:chOff x="240" y="4176"/>
            <a:chExt cx="192" cy="192"/>
          </a:xfrm>
        </p:grpSpPr>
        <p:sp>
          <p:nvSpPr>
            <p:cNvPr id="2087" name="Oval 31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31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3" name="Freeform 314"/>
          <p:cNvSpPr>
            <a:spLocks/>
          </p:cNvSpPr>
          <p:nvPr/>
        </p:nvSpPr>
        <p:spPr bwMode="auto">
          <a:xfrm flipH="1">
            <a:off x="2819400" y="6400800"/>
            <a:ext cx="3200400" cy="1143000"/>
          </a:xfrm>
          <a:custGeom>
            <a:avLst/>
            <a:gdLst>
              <a:gd name="T0" fmla="*/ 2147483647 w 1584"/>
              <a:gd name="T1" fmla="*/ 2147483647 h 144"/>
              <a:gd name="T2" fmla="*/ 0 w 1584"/>
              <a:gd name="T3" fmla="*/ 2147483647 h 144"/>
              <a:gd name="T4" fmla="*/ 0 w 1584"/>
              <a:gd name="T5" fmla="*/ 0 h 144"/>
              <a:gd name="T6" fmla="*/ 0 60000 65536"/>
              <a:gd name="T7" fmla="*/ 0 60000 65536"/>
              <a:gd name="T8" fmla="*/ 0 60000 65536"/>
              <a:gd name="T9" fmla="*/ 0 w 1584"/>
              <a:gd name="T10" fmla="*/ 0 h 144"/>
              <a:gd name="T11" fmla="*/ 1584 w 15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44">
                <a:moveTo>
                  <a:pt x="1584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Line 317"/>
          <p:cNvSpPr>
            <a:spLocks noChangeShapeType="1"/>
          </p:cNvSpPr>
          <p:nvPr/>
        </p:nvSpPr>
        <p:spPr bwMode="auto">
          <a:xfrm flipV="1">
            <a:off x="3886200" y="716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Line 318"/>
          <p:cNvSpPr>
            <a:spLocks noChangeShapeType="1"/>
          </p:cNvSpPr>
          <p:nvPr/>
        </p:nvSpPr>
        <p:spPr bwMode="auto">
          <a:xfrm flipV="1">
            <a:off x="3352800" y="716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Freeform 321"/>
          <p:cNvSpPr>
            <a:spLocks/>
          </p:cNvSpPr>
          <p:nvPr/>
        </p:nvSpPr>
        <p:spPr bwMode="auto">
          <a:xfrm>
            <a:off x="2895600" y="5791200"/>
            <a:ext cx="457200" cy="228600"/>
          </a:xfrm>
          <a:custGeom>
            <a:avLst/>
            <a:gdLst>
              <a:gd name="T0" fmla="*/ 725804891 w 288"/>
              <a:gd name="T1" fmla="*/ 362902445 h 144"/>
              <a:gd name="T2" fmla="*/ 725804891 w 288"/>
              <a:gd name="T3" fmla="*/ 0 h 144"/>
              <a:gd name="T4" fmla="*/ 0 w 288"/>
              <a:gd name="T5" fmla="*/ 0 h 144"/>
              <a:gd name="T6" fmla="*/ 0 60000 65536"/>
              <a:gd name="T7" fmla="*/ 0 60000 65536"/>
              <a:gd name="T8" fmla="*/ 0 60000 65536"/>
              <a:gd name="T9" fmla="*/ 0 w 288"/>
              <a:gd name="T10" fmla="*/ 0 h 144"/>
              <a:gd name="T11" fmla="*/ 288 w 28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44">
                <a:moveTo>
                  <a:pt x="288" y="144"/>
                </a:move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19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36</cp:revision>
  <cp:lastPrinted>2014-06-17T16:08:10Z</cp:lastPrinted>
  <dcterms:created xsi:type="dcterms:W3CDTF">2001-12-20T15:11:49Z</dcterms:created>
  <dcterms:modified xsi:type="dcterms:W3CDTF">2014-06-17T16:09:52Z</dcterms:modified>
</cp:coreProperties>
</file>