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944" y="6728"/>
      </p:cViewPr>
      <p:guideLst>
        <p:guide orient="horz" pos="57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4A83FB-BD87-8644-88EE-BCEFA4EC9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C4795-A461-E343-8476-ADC5E6760B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9803A-1595-1F40-811C-782B19FBD5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B58D-6B3E-6F4C-8AF5-9A5540F72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C480C-F858-BD4B-A255-FAEC5A1C89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7D7CD-6921-BF40-BEF0-BC270B2822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FCD2E-5D85-3347-89C2-90A7DED9E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21CBB-E75E-5D42-9E35-9F283D188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7B6B9-CE37-0E46-B994-D78D57152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60AE5-06F5-7E49-A76D-E2D8A203D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1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838E2-991F-A740-85AE-6D0F8F94F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6772F-8519-DF4B-92DB-6AAD5F61D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3F7BA8B6-8CCB-5F47-8318-072C709E0C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58"/>
          <p:cNvGrpSpPr>
            <a:grpSpLocks/>
          </p:cNvGrpSpPr>
          <p:nvPr/>
        </p:nvGrpSpPr>
        <p:grpSpPr bwMode="auto">
          <a:xfrm>
            <a:off x="457200" y="11658600"/>
            <a:ext cx="5334000" cy="4495800"/>
            <a:chOff x="457200" y="11658600"/>
            <a:chExt cx="5334000" cy="4495800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Instruction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increment</a:t>
              </a:r>
            </a:p>
          </p:txBody>
        </p:sp>
        <p:sp>
          <p:nvSpPr>
            <p:cNvPr id="2053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2055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ifun</a:t>
              </a:r>
            </a:p>
          </p:txBody>
        </p:sp>
        <p:sp>
          <p:nvSpPr>
            <p:cNvPr id="2057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058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47483647 h 96"/>
                <a:gd name="T2" fmla="*/ 2147483647 w 1200"/>
                <a:gd name="T3" fmla="*/ 2147483647 h 96"/>
                <a:gd name="T4" fmla="*/ 2147483647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0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2106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61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PC</a:t>
              </a:r>
            </a:p>
          </p:txBody>
        </p:sp>
        <p:sp>
          <p:nvSpPr>
            <p:cNvPr id="2062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valC</a:t>
              </a:r>
            </a:p>
          </p:txBody>
        </p:sp>
        <p:sp>
          <p:nvSpPr>
            <p:cNvPr id="2063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valP</a:t>
              </a:r>
            </a:p>
          </p:txBody>
        </p:sp>
        <p:sp>
          <p:nvSpPr>
            <p:cNvPr id="2064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Need</a:t>
              </a:r>
            </a:p>
            <a:p>
              <a:r>
                <a:rPr lang="en-US" sz="1200"/>
                <a:t>regids</a:t>
              </a:r>
            </a:p>
          </p:txBody>
        </p:sp>
        <p:sp>
          <p:nvSpPr>
            <p:cNvPr id="2067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Need</a:t>
              </a:r>
            </a:p>
            <a:p>
              <a:r>
                <a:rPr lang="en-US" sz="1200"/>
                <a:t>valC</a:t>
              </a:r>
            </a:p>
          </p:txBody>
        </p:sp>
        <p:sp>
          <p:nvSpPr>
            <p:cNvPr id="2068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2104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0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3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2102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4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Instr</a:t>
              </a:r>
            </a:p>
            <a:p>
              <a:r>
                <a:rPr lang="en-US" sz="1200"/>
                <a:t>valid</a:t>
              </a:r>
            </a:p>
          </p:txBody>
        </p:sp>
        <p:sp>
          <p:nvSpPr>
            <p:cNvPr id="2075" name="Line 314"/>
            <p:cNvSpPr>
              <a:spLocks noChangeShapeType="1"/>
            </p:cNvSpPr>
            <p:nvPr/>
          </p:nvSpPr>
          <p:spPr bwMode="auto">
            <a:xfrm rot="-54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6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2100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7" name="Line 319"/>
            <p:cNvSpPr>
              <a:spLocks noChangeShapeType="1"/>
            </p:cNvSpPr>
            <p:nvPr/>
          </p:nvSpPr>
          <p:spPr bwMode="auto">
            <a:xfrm rot="-54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Align</a:t>
              </a:r>
            </a:p>
          </p:txBody>
        </p:sp>
        <p:sp>
          <p:nvSpPr>
            <p:cNvPr id="2079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1362900382 w 720"/>
                <a:gd name="T1" fmla="*/ 0 h 240"/>
                <a:gd name="T2" fmla="*/ 1362900382 w 720"/>
                <a:gd name="T3" fmla="*/ 2147483647 h 240"/>
                <a:gd name="T4" fmla="*/ 0 w 720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80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2098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1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Split</a:t>
              </a:r>
            </a:p>
          </p:txBody>
        </p:sp>
        <p:sp>
          <p:nvSpPr>
            <p:cNvPr id="2083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7263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/>
                <a:t>Bytes 1</a:t>
              </a:r>
              <a:r>
                <a:rPr lang="en-US" sz="1000" dirty="0" smtClean="0"/>
                <a:t>-9</a:t>
              </a:r>
              <a:endParaRPr lang="en-US" sz="1000" dirty="0"/>
            </a:p>
          </p:txBody>
        </p:sp>
        <p:sp>
          <p:nvSpPr>
            <p:cNvPr id="2085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461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/>
                <a:t>Byte 0</a:t>
              </a:r>
            </a:p>
          </p:txBody>
        </p:sp>
        <p:cxnSp>
          <p:nvCxnSpPr>
            <p:cNvPr id="2086" name="Straight Arrow Connector 53"/>
            <p:cNvCxnSpPr>
              <a:cxnSpLocks noChangeShapeType="1"/>
              <a:stCxn id="205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7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000"/>
                <a:t>imem_error</a:t>
              </a:r>
            </a:p>
          </p:txBody>
        </p:sp>
        <p:sp>
          <p:nvSpPr>
            <p:cNvPr id="2088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cxnSp>
          <p:nvCxnSpPr>
            <p:cNvPr id="2089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0" name="Straight Arrow Connector 56"/>
            <p:cNvCxnSpPr>
              <a:cxnSpLocks noChangeShapeType="1"/>
              <a:endCxn id="2088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91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2096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2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ifun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37</cp:revision>
  <dcterms:created xsi:type="dcterms:W3CDTF">2001-12-20T15:11:49Z</dcterms:created>
  <dcterms:modified xsi:type="dcterms:W3CDTF">2014-07-06T11:52:55Z</dcterms:modified>
</cp:coreProperties>
</file>