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8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7E59E0-BC6A-694C-B2C1-8CAD44DFB4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2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A10A853-5362-244A-9CF2-B8B7F4B3F005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AA50D-1FBB-EE46-A2CD-7DCD813826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0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23F90-7FA9-964B-8BF3-1BA0B8A72E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B6712E-75CD-FC4C-88EA-DBACD03B5D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6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82E26-6451-104D-94F4-8873C057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7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3CE08-78B9-E947-BF74-158A871BA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7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AD5C7-FCF2-6641-B057-11B9F0D8F9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9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F1860-68DB-F24E-924D-46973D4959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0731B-5FE5-0D49-BD62-3781522CAD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8EF7-F611-F740-B5A1-2478D7D79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DABEA4-8F23-964C-8A38-E692547934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481E7-1044-3C46-80A8-BC1F395DB1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958CD9-ED7A-9B48-8DE6-96E12E3029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"/>
          <p:cNvSpPr>
            <a:spLocks noChangeArrowheads="1"/>
          </p:cNvSpPr>
          <p:nvPr/>
        </p:nvSpPr>
        <p:spPr bwMode="auto">
          <a:xfrm>
            <a:off x="4267200" y="5334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</a:t>
            </a:r>
            <a:r>
              <a:rPr lang="en-US" sz="1200" dirty="0" err="1" smtClean="0">
                <a:latin typeface="Courier New" charset="0"/>
              </a:rPr>
              <a:t>rax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2065" name="Rectangle 3"/>
          <p:cNvSpPr>
            <a:spLocks noChangeArrowheads="1"/>
          </p:cNvSpPr>
          <p:nvPr/>
        </p:nvSpPr>
        <p:spPr bwMode="auto">
          <a:xfrm>
            <a:off x="4267200" y="762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</a:t>
            </a:r>
            <a:r>
              <a:rPr lang="en-US" sz="1200" dirty="0" err="1" smtClean="0">
                <a:latin typeface="Courier New" charset="0"/>
              </a:rPr>
              <a:t>rcx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2066" name="Rectangle 4"/>
          <p:cNvSpPr>
            <a:spLocks noChangeArrowheads="1"/>
          </p:cNvSpPr>
          <p:nvPr/>
        </p:nvSpPr>
        <p:spPr bwMode="auto">
          <a:xfrm>
            <a:off x="4267200" y="990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</a:t>
            </a:r>
            <a:r>
              <a:rPr lang="en-US" sz="1200" dirty="0" err="1" smtClean="0">
                <a:latin typeface="Courier New" charset="0"/>
              </a:rPr>
              <a:t>rdx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2067" name="Rectangle 5"/>
          <p:cNvSpPr>
            <a:spLocks noChangeArrowheads="1"/>
          </p:cNvSpPr>
          <p:nvPr/>
        </p:nvSpPr>
        <p:spPr bwMode="auto">
          <a:xfrm>
            <a:off x="4267200" y="12192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</a:t>
            </a:r>
            <a:r>
              <a:rPr lang="en-US" sz="1200" dirty="0" err="1" smtClean="0">
                <a:latin typeface="Courier New" charset="0"/>
              </a:rPr>
              <a:t>rbx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2068" name="Rectangle 6"/>
          <p:cNvSpPr>
            <a:spLocks noChangeArrowheads="1"/>
          </p:cNvSpPr>
          <p:nvPr/>
        </p:nvSpPr>
        <p:spPr bwMode="auto">
          <a:xfrm>
            <a:off x="5105400" y="5334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</a:t>
            </a:r>
            <a:r>
              <a:rPr lang="en-US" sz="1200" dirty="0" err="1" smtClean="0">
                <a:latin typeface="Courier New" charset="0"/>
              </a:rPr>
              <a:t>rsp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2069" name="Rectangle 7"/>
          <p:cNvSpPr>
            <a:spLocks noChangeArrowheads="1"/>
          </p:cNvSpPr>
          <p:nvPr/>
        </p:nvSpPr>
        <p:spPr bwMode="auto">
          <a:xfrm>
            <a:off x="5105400" y="762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</a:t>
            </a:r>
            <a:r>
              <a:rPr lang="en-US" sz="1200" dirty="0" err="1" smtClean="0">
                <a:latin typeface="Courier New" charset="0"/>
              </a:rPr>
              <a:t>rbp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2070" name="Rectangle 8"/>
          <p:cNvSpPr>
            <a:spLocks noChangeArrowheads="1"/>
          </p:cNvSpPr>
          <p:nvPr/>
        </p:nvSpPr>
        <p:spPr bwMode="auto">
          <a:xfrm>
            <a:off x="5105400" y="990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</a:t>
            </a:r>
            <a:r>
              <a:rPr lang="en-US" sz="1200" dirty="0" err="1" smtClean="0">
                <a:latin typeface="Courier New" charset="0"/>
              </a:rPr>
              <a:t>rsi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2071" name="Rectangle 9"/>
          <p:cNvSpPr>
            <a:spLocks noChangeArrowheads="1"/>
          </p:cNvSpPr>
          <p:nvPr/>
        </p:nvSpPr>
        <p:spPr bwMode="auto">
          <a:xfrm>
            <a:off x="5105400" y="12192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</a:t>
            </a:r>
            <a:r>
              <a:rPr lang="en-US" sz="1200" dirty="0" err="1" smtClean="0">
                <a:latin typeface="Courier New" charset="0"/>
              </a:rPr>
              <a:t>rdi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4267200" y="228600"/>
            <a:ext cx="3352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Helvetica" charset="0"/>
              </a:rPr>
              <a:t>RF: Program registers</a:t>
            </a:r>
          </a:p>
        </p:txBody>
      </p:sp>
      <p:grpSp>
        <p:nvGrpSpPr>
          <p:cNvPr id="2052" name="Group 22"/>
          <p:cNvGrpSpPr>
            <a:grpSpLocks/>
          </p:cNvGrpSpPr>
          <p:nvPr/>
        </p:nvGrpSpPr>
        <p:grpSpPr bwMode="auto">
          <a:xfrm>
            <a:off x="4648200" y="2255838"/>
            <a:ext cx="685800" cy="228600"/>
            <a:chOff x="2736" y="1296"/>
            <a:chExt cx="432" cy="144"/>
          </a:xfrm>
        </p:grpSpPr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736" y="129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latin typeface="Courier New" charset="0"/>
                </a:rPr>
                <a:t>ZF</a:t>
              </a: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2880" y="129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latin typeface="Courier New" charset="0"/>
                </a:rPr>
                <a:t>SF</a:t>
              </a:r>
            </a:p>
          </p:txBody>
        </p:sp>
        <p:sp>
          <p:nvSpPr>
            <p:cNvPr id="2062" name="Rectangle 16"/>
            <p:cNvSpPr>
              <a:spLocks noChangeArrowheads="1"/>
            </p:cNvSpPr>
            <p:nvPr/>
          </p:nvSpPr>
          <p:spPr bwMode="auto">
            <a:xfrm>
              <a:off x="3024" y="129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latin typeface="Courier New" charset="0"/>
                </a:rPr>
                <a:t>OF</a:t>
              </a:r>
            </a:p>
          </p:txBody>
        </p:sp>
        <p:sp>
          <p:nvSpPr>
            <p:cNvPr id="2063" name="Rectangle 20"/>
            <p:cNvSpPr>
              <a:spLocks noChangeArrowheads="1"/>
            </p:cNvSpPr>
            <p:nvPr/>
          </p:nvSpPr>
          <p:spPr bwMode="auto">
            <a:xfrm>
              <a:off x="2736" y="1296"/>
              <a:ext cx="432" cy="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latin typeface="Courier New" charset="0"/>
              </a:endParaRPr>
            </a:p>
          </p:txBody>
        </p:sp>
      </p:grpSp>
      <p:sp>
        <p:nvSpPr>
          <p:cNvPr id="2053" name="Rectangle 21"/>
          <p:cNvSpPr>
            <a:spLocks noChangeArrowheads="1"/>
          </p:cNvSpPr>
          <p:nvPr/>
        </p:nvSpPr>
        <p:spPr bwMode="auto">
          <a:xfrm>
            <a:off x="4572000" y="1600200"/>
            <a:ext cx="838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charset="0"/>
              </a:rPr>
              <a:t>CC: Condition codes</a:t>
            </a:r>
          </a:p>
        </p:txBody>
      </p:sp>
      <p:sp>
        <p:nvSpPr>
          <p:cNvPr id="2054" name="Rectangle 28"/>
          <p:cNvSpPr>
            <a:spLocks noChangeArrowheads="1"/>
          </p:cNvSpPr>
          <p:nvPr/>
        </p:nvSpPr>
        <p:spPr bwMode="auto">
          <a:xfrm>
            <a:off x="4572000" y="2743200"/>
            <a:ext cx="838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200">
              <a:latin typeface="Courier New" charset="0"/>
            </a:endParaRPr>
          </a:p>
        </p:txBody>
      </p:sp>
      <p:sp>
        <p:nvSpPr>
          <p:cNvPr id="2055" name="Rectangle 29"/>
          <p:cNvSpPr>
            <a:spLocks noChangeArrowheads="1"/>
          </p:cNvSpPr>
          <p:nvPr/>
        </p:nvSpPr>
        <p:spPr bwMode="auto">
          <a:xfrm>
            <a:off x="4572000" y="2468563"/>
            <a:ext cx="83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charset="0"/>
              </a:rPr>
              <a:t>PC</a:t>
            </a:r>
          </a:p>
        </p:txBody>
      </p:sp>
      <p:sp>
        <p:nvSpPr>
          <p:cNvPr id="2056" name="Rectangle 30"/>
          <p:cNvSpPr>
            <a:spLocks noChangeArrowheads="1"/>
          </p:cNvSpPr>
          <p:nvPr/>
        </p:nvSpPr>
        <p:spPr bwMode="auto">
          <a:xfrm>
            <a:off x="5638800" y="2514600"/>
            <a:ext cx="1676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200">
              <a:latin typeface="Courier New" charset="0"/>
            </a:endParaRPr>
          </a:p>
        </p:txBody>
      </p:sp>
      <p:sp>
        <p:nvSpPr>
          <p:cNvPr id="2057" name="Rectangle 31"/>
          <p:cNvSpPr>
            <a:spLocks noChangeArrowheads="1"/>
          </p:cNvSpPr>
          <p:nvPr/>
        </p:nvSpPr>
        <p:spPr bwMode="auto">
          <a:xfrm>
            <a:off x="5638800" y="2209800"/>
            <a:ext cx="1676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charset="0"/>
              </a:rPr>
              <a:t>DMEM: Memory</a:t>
            </a:r>
          </a:p>
        </p:txBody>
      </p:sp>
      <p:sp>
        <p:nvSpPr>
          <p:cNvPr id="2058" name="Rectangle 32"/>
          <p:cNvSpPr>
            <a:spLocks noChangeArrowheads="1"/>
          </p:cNvSpPr>
          <p:nvPr/>
        </p:nvSpPr>
        <p:spPr bwMode="auto">
          <a:xfrm>
            <a:off x="6172200" y="19812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200">
              <a:latin typeface="Courier New" charset="0"/>
            </a:endParaRPr>
          </a:p>
        </p:txBody>
      </p:sp>
      <p:sp>
        <p:nvSpPr>
          <p:cNvPr id="2059" name="Rectangle 33"/>
          <p:cNvSpPr>
            <a:spLocks noChangeArrowheads="1"/>
          </p:cNvSpPr>
          <p:nvPr/>
        </p:nvSpPr>
        <p:spPr bwMode="auto">
          <a:xfrm>
            <a:off x="5486400" y="1676400"/>
            <a:ext cx="1905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charset="0"/>
              </a:rPr>
              <a:t>Stat: Program status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943600" y="5334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%r8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943600" y="762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%r9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943600" y="990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%r10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943600" y="12192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%r11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6781800" y="5334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%r12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781800" y="762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%r13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6781800" y="990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latin typeface="Courier New" charset="0"/>
              </a:rPr>
              <a:t>%r14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6781800" y="1219200"/>
            <a:ext cx="838200" cy="228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Courier New" charset="0"/>
            </a:endParaRPr>
          </a:p>
        </p:txBody>
      </p:sp>
      <p:sp>
        <p:nvSpPr>
          <p:cNvPr id="2072" name="Rectangle 10"/>
          <p:cNvSpPr>
            <a:spLocks noChangeArrowheads="1"/>
          </p:cNvSpPr>
          <p:nvPr/>
        </p:nvSpPr>
        <p:spPr bwMode="auto">
          <a:xfrm>
            <a:off x="4267200" y="533400"/>
            <a:ext cx="33528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200">
              <a:latin typeface="Courier New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50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Courier New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9</cp:revision>
  <dcterms:created xsi:type="dcterms:W3CDTF">2002-03-05T21:13:07Z</dcterms:created>
  <dcterms:modified xsi:type="dcterms:W3CDTF">2014-06-13T15:18:34Z</dcterms:modified>
</cp:coreProperties>
</file>